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54" r:id="rId2"/>
    <p:sldId id="336" r:id="rId3"/>
    <p:sldId id="337" r:id="rId4"/>
    <p:sldId id="338"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40000"/>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autoAdjust="0"/>
    <p:restoredTop sz="86458" autoAdjust="0"/>
  </p:normalViewPr>
  <p:slideViewPr>
    <p:cSldViewPr snapToGrid="0">
      <p:cViewPr varScale="1">
        <p:scale>
          <a:sx n="84" d="100"/>
          <a:sy n="84" d="100"/>
        </p:scale>
        <p:origin x="19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352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wrap="square" lIns="92521" tIns="46260" rIns="92521" bIns="4626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2521" tIns="46260" rIns="92521" bIns="46260" numCol="1" anchor="t" anchorCtr="0" compatLnSpc="1">
            <a:prstTxWarp prst="textNoShape">
              <a:avLst/>
            </a:prstTxWarp>
          </a:bodyPr>
          <a:lstStyle>
            <a:lvl1pPr algn="r" eaLnBrk="1" hangingPunct="1">
              <a:defRPr sz="1200">
                <a:latin typeface="Calibri" pitchFamily="34" charset="0"/>
              </a:defRPr>
            </a:lvl1pPr>
          </a:lstStyle>
          <a:p>
            <a:pPr>
              <a:defRPr/>
            </a:pPr>
            <a:fld id="{08918271-51A6-41BA-B0AA-18227AC51201}" type="datetimeFigureOut">
              <a:rPr lang="en-US"/>
              <a:pPr>
                <a:defRPr/>
              </a:pPr>
              <a:t>7/26/17</a:t>
            </a:fld>
            <a:endParaRPr lang="en-US" dirty="0"/>
          </a:p>
        </p:txBody>
      </p:sp>
      <p:sp>
        <p:nvSpPr>
          <p:cNvPr id="4" name="Footer Placeholder 3"/>
          <p:cNvSpPr>
            <a:spLocks noGrp="1"/>
          </p:cNvSpPr>
          <p:nvPr>
            <p:ph type="ftr" sz="quarter" idx="2"/>
          </p:nvPr>
        </p:nvSpPr>
        <p:spPr>
          <a:xfrm>
            <a:off x="0" y="8829037"/>
            <a:ext cx="3039219" cy="465774"/>
          </a:xfrm>
          <a:prstGeom prst="rect">
            <a:avLst/>
          </a:prstGeom>
        </p:spPr>
        <p:txBody>
          <a:bodyPr vert="horz" wrap="square" lIns="92521" tIns="46260" rIns="92521" bIns="4626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2521" tIns="46260" rIns="92521" bIns="4626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45CCCF-0B39-40BB-8F8A-FF9C3C105F85}" type="slidenum">
              <a:rPr lang="en-US" altLang="en-US"/>
              <a:pPr>
                <a:defRPr/>
              </a:pPr>
              <a:t>‹#›</a:t>
            </a:fld>
            <a:endParaRPr lang="en-US" altLang="en-US"/>
          </a:p>
        </p:txBody>
      </p:sp>
    </p:spTree>
    <p:extLst>
      <p:ext uri="{BB962C8B-B14F-4D97-AF65-F5344CB8AC3E}">
        <p14:creationId xmlns:p14="http://schemas.microsoft.com/office/powerpoint/2010/main" val="294766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wrap="square" lIns="92521" tIns="46260" rIns="92521" bIns="4626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69592" y="0"/>
            <a:ext cx="3039219" cy="465774"/>
          </a:xfrm>
          <a:prstGeom prst="rect">
            <a:avLst/>
          </a:prstGeom>
        </p:spPr>
        <p:txBody>
          <a:bodyPr vert="horz" wrap="square" lIns="92521" tIns="46260" rIns="92521" bIns="46260" numCol="1" anchor="t" anchorCtr="0" compatLnSpc="1">
            <a:prstTxWarp prst="textNoShape">
              <a:avLst/>
            </a:prstTxWarp>
          </a:bodyPr>
          <a:lstStyle>
            <a:lvl1pPr algn="r" eaLnBrk="1" hangingPunct="1">
              <a:defRPr sz="1200">
                <a:latin typeface="Calibri" pitchFamily="34" charset="0"/>
              </a:defRPr>
            </a:lvl1pPr>
          </a:lstStyle>
          <a:p>
            <a:pPr>
              <a:defRPr/>
            </a:pPr>
            <a:fld id="{ACC3F651-0784-4797-9ED2-EABF72DAF82B}" type="datetimeFigureOut">
              <a:rPr lang="en-US"/>
              <a:pPr>
                <a:defRPr/>
              </a:pPr>
              <a:t>7/26/17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521" tIns="46260" rIns="92521" bIns="46260" rtlCol="0" anchor="ctr"/>
          <a:lstStyle/>
          <a:p>
            <a:pPr lvl="0"/>
            <a:endParaRPr lang="en-US" noProof="0" dirty="0"/>
          </a:p>
        </p:txBody>
      </p:sp>
      <p:sp>
        <p:nvSpPr>
          <p:cNvPr id="5" name="Notes Placeholder 4"/>
          <p:cNvSpPr>
            <a:spLocks noGrp="1"/>
          </p:cNvSpPr>
          <p:nvPr>
            <p:ph type="body" sz="quarter" idx="3"/>
          </p:nvPr>
        </p:nvSpPr>
        <p:spPr>
          <a:xfrm>
            <a:off x="701359" y="4416108"/>
            <a:ext cx="5607684" cy="4184016"/>
          </a:xfrm>
          <a:prstGeom prst="rect">
            <a:avLst/>
          </a:prstGeom>
        </p:spPr>
        <p:txBody>
          <a:bodyPr vert="horz" lIns="92521" tIns="46260" rIns="92521" bIns="4626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037"/>
            <a:ext cx="3039219" cy="465774"/>
          </a:xfrm>
          <a:prstGeom prst="rect">
            <a:avLst/>
          </a:prstGeom>
        </p:spPr>
        <p:txBody>
          <a:bodyPr vert="horz" wrap="square" lIns="92521" tIns="46260" rIns="92521" bIns="4626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69592" y="8829037"/>
            <a:ext cx="3039219" cy="465774"/>
          </a:xfrm>
          <a:prstGeom prst="rect">
            <a:avLst/>
          </a:prstGeom>
        </p:spPr>
        <p:txBody>
          <a:bodyPr vert="horz" wrap="square" lIns="92521" tIns="46260" rIns="92521" bIns="4626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BAE8609-1139-4562-A931-F5C343BF3F8C}" type="slidenum">
              <a:rPr lang="en-US" altLang="en-US"/>
              <a:pPr>
                <a:defRPr/>
              </a:pPr>
              <a:t>‹#›</a:t>
            </a:fld>
            <a:endParaRPr lang="en-US" altLang="en-US"/>
          </a:p>
        </p:txBody>
      </p:sp>
    </p:spTree>
    <p:extLst>
      <p:ext uri="{BB962C8B-B14F-4D97-AF65-F5344CB8AC3E}">
        <p14:creationId xmlns:p14="http://schemas.microsoft.com/office/powerpoint/2010/main" val="479220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a:t>
            </a:fld>
            <a:endParaRPr lang="en-US" altLang="en-US"/>
          </a:p>
        </p:txBody>
      </p:sp>
    </p:spTree>
    <p:extLst>
      <p:ext uri="{BB962C8B-B14F-4D97-AF65-F5344CB8AC3E}">
        <p14:creationId xmlns:p14="http://schemas.microsoft.com/office/powerpoint/2010/main" val="426659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10</a:t>
            </a:fld>
            <a:endParaRPr lang="en-US" altLang="en-US"/>
          </a:p>
        </p:txBody>
      </p:sp>
    </p:spTree>
    <p:extLst>
      <p:ext uri="{BB962C8B-B14F-4D97-AF65-F5344CB8AC3E}">
        <p14:creationId xmlns:p14="http://schemas.microsoft.com/office/powerpoint/2010/main" val="89365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11</a:t>
            </a:fld>
            <a:endParaRPr lang="en-US" altLang="en-US"/>
          </a:p>
        </p:txBody>
      </p:sp>
    </p:spTree>
    <p:extLst>
      <p:ext uri="{BB962C8B-B14F-4D97-AF65-F5344CB8AC3E}">
        <p14:creationId xmlns:p14="http://schemas.microsoft.com/office/powerpoint/2010/main" val="164757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12</a:t>
            </a:fld>
            <a:endParaRPr lang="en-US" altLang="en-US"/>
          </a:p>
        </p:txBody>
      </p:sp>
    </p:spTree>
    <p:extLst>
      <p:ext uri="{BB962C8B-B14F-4D97-AF65-F5344CB8AC3E}">
        <p14:creationId xmlns:p14="http://schemas.microsoft.com/office/powerpoint/2010/main" val="269500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13</a:t>
            </a:fld>
            <a:endParaRPr lang="en-US" altLang="en-US"/>
          </a:p>
        </p:txBody>
      </p:sp>
    </p:spTree>
    <p:extLst>
      <p:ext uri="{BB962C8B-B14F-4D97-AF65-F5344CB8AC3E}">
        <p14:creationId xmlns:p14="http://schemas.microsoft.com/office/powerpoint/2010/main" val="21138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14</a:t>
            </a:fld>
            <a:endParaRPr lang="en-US" altLang="en-US"/>
          </a:p>
        </p:txBody>
      </p:sp>
    </p:spTree>
    <p:extLst>
      <p:ext uri="{BB962C8B-B14F-4D97-AF65-F5344CB8AC3E}">
        <p14:creationId xmlns:p14="http://schemas.microsoft.com/office/powerpoint/2010/main" val="147836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15</a:t>
            </a:fld>
            <a:endParaRPr lang="en-US" altLang="en-US"/>
          </a:p>
        </p:txBody>
      </p:sp>
    </p:spTree>
    <p:extLst>
      <p:ext uri="{BB962C8B-B14F-4D97-AF65-F5344CB8AC3E}">
        <p14:creationId xmlns:p14="http://schemas.microsoft.com/office/powerpoint/2010/main" val="300666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16</a:t>
            </a:fld>
            <a:endParaRPr lang="en-US" altLang="en-US"/>
          </a:p>
        </p:txBody>
      </p:sp>
    </p:spTree>
    <p:extLst>
      <p:ext uri="{BB962C8B-B14F-4D97-AF65-F5344CB8AC3E}">
        <p14:creationId xmlns:p14="http://schemas.microsoft.com/office/powerpoint/2010/main" val="319679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a:pPr>
                <a:defRPr/>
              </a:pPr>
              <a:t>17</a:t>
            </a:fld>
            <a:endParaRPr lang="en-US" altLang="en-US"/>
          </a:p>
        </p:txBody>
      </p:sp>
    </p:spTree>
    <p:extLst>
      <p:ext uri="{BB962C8B-B14F-4D97-AF65-F5344CB8AC3E}">
        <p14:creationId xmlns:p14="http://schemas.microsoft.com/office/powerpoint/2010/main" val="208454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2</a:t>
            </a:fld>
            <a:endParaRPr lang="en-US" altLang="en-US"/>
          </a:p>
        </p:txBody>
      </p:sp>
    </p:spTree>
    <p:extLst>
      <p:ext uri="{BB962C8B-B14F-4D97-AF65-F5344CB8AC3E}">
        <p14:creationId xmlns:p14="http://schemas.microsoft.com/office/powerpoint/2010/main" val="53108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3</a:t>
            </a:fld>
            <a:endParaRPr lang="en-US" altLang="en-US"/>
          </a:p>
        </p:txBody>
      </p:sp>
    </p:spTree>
    <p:extLst>
      <p:ext uri="{BB962C8B-B14F-4D97-AF65-F5344CB8AC3E}">
        <p14:creationId xmlns:p14="http://schemas.microsoft.com/office/powerpoint/2010/main" val="85989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4</a:t>
            </a:fld>
            <a:endParaRPr lang="en-US" altLang="en-US"/>
          </a:p>
        </p:txBody>
      </p:sp>
    </p:spTree>
    <p:extLst>
      <p:ext uri="{BB962C8B-B14F-4D97-AF65-F5344CB8AC3E}">
        <p14:creationId xmlns:p14="http://schemas.microsoft.com/office/powerpoint/2010/main" val="372747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064" indent="-286179">
              <a:defRPr>
                <a:solidFill>
                  <a:schemeClr val="tx1"/>
                </a:solidFill>
                <a:latin typeface="Arial" panose="020B0604020202020204" pitchFamily="34" charset="0"/>
              </a:defRPr>
            </a:lvl2pPr>
            <a:lvl3pPr marL="1144715" indent="-228943">
              <a:defRPr>
                <a:solidFill>
                  <a:schemeClr val="tx1"/>
                </a:solidFill>
                <a:latin typeface="Arial" panose="020B0604020202020204" pitchFamily="34" charset="0"/>
              </a:defRPr>
            </a:lvl3pPr>
            <a:lvl4pPr marL="1602600" indent="-228943">
              <a:defRPr>
                <a:solidFill>
                  <a:schemeClr val="tx1"/>
                </a:solidFill>
                <a:latin typeface="Arial" panose="020B0604020202020204" pitchFamily="34" charset="0"/>
              </a:defRPr>
            </a:lvl4pPr>
            <a:lvl5pPr marL="2060486" indent="-228943">
              <a:defRPr>
                <a:solidFill>
                  <a:schemeClr val="tx1"/>
                </a:solidFill>
                <a:latin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defRPr>
            </a:lvl9pPr>
          </a:lstStyle>
          <a:p>
            <a:fld id="{F39D094D-11DC-45F9-966C-F677ECA1C69D}"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5593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6</a:t>
            </a:fld>
            <a:endParaRPr lang="en-US" altLang="en-US"/>
          </a:p>
        </p:txBody>
      </p:sp>
    </p:spTree>
    <p:extLst>
      <p:ext uri="{BB962C8B-B14F-4D97-AF65-F5344CB8AC3E}">
        <p14:creationId xmlns:p14="http://schemas.microsoft.com/office/powerpoint/2010/main" val="300800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7</a:t>
            </a:fld>
            <a:endParaRPr lang="en-US" altLang="en-US"/>
          </a:p>
        </p:txBody>
      </p:sp>
    </p:spTree>
    <p:extLst>
      <p:ext uri="{BB962C8B-B14F-4D97-AF65-F5344CB8AC3E}">
        <p14:creationId xmlns:p14="http://schemas.microsoft.com/office/powerpoint/2010/main" val="306941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8</a:t>
            </a:fld>
            <a:endParaRPr lang="en-US" altLang="en-US"/>
          </a:p>
        </p:txBody>
      </p:sp>
    </p:spTree>
    <p:extLst>
      <p:ext uri="{BB962C8B-B14F-4D97-AF65-F5344CB8AC3E}">
        <p14:creationId xmlns:p14="http://schemas.microsoft.com/office/powerpoint/2010/main" val="130111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E8609-1139-4562-A931-F5C343BF3F8C}" type="slidenum">
              <a:rPr lang="en-US" altLang="en-US" smtClean="0"/>
              <a:pPr>
                <a:defRPr/>
              </a:pPr>
              <a:t>9</a:t>
            </a:fld>
            <a:endParaRPr lang="en-US" altLang="en-US"/>
          </a:p>
        </p:txBody>
      </p:sp>
    </p:spTree>
    <p:extLst>
      <p:ext uri="{BB962C8B-B14F-4D97-AF65-F5344CB8AC3E}">
        <p14:creationId xmlns:p14="http://schemas.microsoft.com/office/powerpoint/2010/main" val="16982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a:off x="0" y="0"/>
            <a:ext cx="9144000" cy="1981200"/>
          </a:xfrm>
          <a:prstGeom prst="round2SameRect">
            <a:avLst>
              <a:gd name="adj1" fmla="val 0"/>
              <a:gd name="adj2" fmla="val 43281"/>
            </a:avLst>
          </a:prstGeom>
          <a:solidFill>
            <a:srgbClr val="00206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nvGrpSpPr>
          <p:cNvPr id="5" name="Group 16"/>
          <p:cNvGrpSpPr>
            <a:grpSpLocks/>
          </p:cNvGrpSpPr>
          <p:nvPr userDrawn="1"/>
        </p:nvGrpSpPr>
        <p:grpSpPr bwMode="auto">
          <a:xfrm>
            <a:off x="-838200" y="0"/>
            <a:ext cx="3378200" cy="2609850"/>
            <a:chOff x="-914400" y="-76200"/>
            <a:chExt cx="3377452" cy="2609850"/>
          </a:xfrm>
        </p:grpSpPr>
        <p:sp>
          <p:nvSpPr>
            <p:cNvPr id="6" name="Oval 5"/>
            <p:cNvSpPr/>
            <p:nvPr userDrawn="1"/>
          </p:nvSpPr>
          <p:spPr>
            <a:xfrm>
              <a:off x="228600" y="390525"/>
              <a:ext cx="1219200" cy="1219200"/>
            </a:xfrm>
            <a:prstGeom prst="ellipse">
              <a:avLst/>
            </a:prstGeom>
            <a:solidFill>
              <a:schemeClr val="bg1"/>
            </a:solidFill>
            <a:ln>
              <a:solidFill>
                <a:srgbClr val="C00000"/>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effectLst>
                  <a:outerShdw blurRad="38100" dist="38100" dir="2700000" algn="tl">
                    <a:srgbClr val="C0C0C0"/>
                  </a:outerShdw>
                </a:effectLst>
              </a:endParaRPr>
            </a:p>
          </p:txBody>
        </p:sp>
        <p:pic>
          <p:nvPicPr>
            <p:cNvPr id="7" name="Picture 14" descr="SSA_logoblack-[Converted].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76200"/>
              <a:ext cx="337745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7"/>
          <p:cNvSpPr>
            <a:spLocks noGrp="1"/>
          </p:cNvSpPr>
          <p:nvPr>
            <p:ph type="ctrTitle"/>
          </p:nvPr>
        </p:nvSpPr>
        <p:spPr>
          <a:xfrm>
            <a:off x="1600200" y="152400"/>
            <a:ext cx="6934200" cy="1066800"/>
          </a:xfrm>
        </p:spPr>
        <p:txBody>
          <a:bodyPr/>
          <a:lstStyle>
            <a:lvl1pPr>
              <a:defRPr sz="4400" cap="none" baseline="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600200" y="1295400"/>
            <a:ext cx="6934200" cy="609600"/>
          </a:xfrm>
        </p:spPr>
        <p:txBody>
          <a:bodyPr>
            <a:normAutofit/>
          </a:bodyPr>
          <a:lstStyle>
            <a:lvl1pPr marL="0" indent="0" algn="l">
              <a:buNone/>
              <a:defRPr sz="2400">
                <a:solidFill>
                  <a:schemeClr val="bg1">
                    <a:lumMod val="8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3880679631"/>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6"/>
          <p:cNvSpPr>
            <a:spLocks noGrp="1"/>
          </p:cNvSpPr>
          <p:nvPr>
            <p:ph type="title"/>
          </p:nvPr>
        </p:nvSpPr>
        <p:spPr>
          <a:xfrm>
            <a:off x="1600200" y="381000"/>
            <a:ext cx="7162800" cy="838200"/>
          </a:xfrm>
        </p:spPr>
        <p:txBody>
          <a:bodyPr/>
          <a:lstStyle/>
          <a:p>
            <a:r>
              <a:rPr lang="en-US" smtClean="0"/>
              <a:t>Click to edit Master title style</a:t>
            </a:r>
            <a:endParaRPr lang="en-US"/>
          </a:p>
        </p:txBody>
      </p:sp>
      <p:sp>
        <p:nvSpPr>
          <p:cNvPr id="4" name="Date Placeholder 27"/>
          <p:cNvSpPr>
            <a:spLocks noGrp="1"/>
          </p:cNvSpPr>
          <p:nvPr>
            <p:ph type="dt" sz="half" idx="10"/>
          </p:nvPr>
        </p:nvSpPr>
        <p:spPr/>
        <p:txBody>
          <a:bodyPr/>
          <a:lstStyle>
            <a:lvl1pPr>
              <a:defRPr/>
            </a:lvl1pPr>
          </a:lstStyle>
          <a:p>
            <a:pPr>
              <a:defRPr/>
            </a:pPr>
            <a:fld id="{11988723-2D29-420D-94BD-4998F4188D60}" type="datetimeFigureOut">
              <a:rPr lang="en-US"/>
              <a:pPr>
                <a:defRPr/>
              </a:pPr>
              <a:t>7/26/17</a:t>
            </a:fld>
            <a:endParaRPr lang="en-US" dirty="0"/>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6A72413A-09C8-49DE-9106-123225AE3820}" type="slidenum">
              <a:rPr lang="en-US" altLang="en-US"/>
              <a:pPr>
                <a:defRPr/>
              </a:pPr>
              <a:t>‹#›</a:t>
            </a:fld>
            <a:endParaRPr lang="en-US" altLang="en-US"/>
          </a:p>
        </p:txBody>
      </p:sp>
    </p:spTree>
    <p:extLst>
      <p:ext uri="{BB962C8B-B14F-4D97-AF65-F5344CB8AC3E}">
        <p14:creationId xmlns:p14="http://schemas.microsoft.com/office/powerpoint/2010/main" val="154157000"/>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600200" y="1524000"/>
            <a:ext cx="7165848"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6"/>
          <p:cNvSpPr>
            <a:spLocks noGrp="1"/>
          </p:cNvSpPr>
          <p:nvPr>
            <p:ph type="title"/>
          </p:nvPr>
        </p:nvSpPr>
        <p:spPr>
          <a:xfrm>
            <a:off x="1600200" y="381000"/>
            <a:ext cx="7162800" cy="838200"/>
          </a:xfrm>
        </p:spPr>
        <p:txBody>
          <a:bodyPr/>
          <a:lstStyle/>
          <a:p>
            <a:r>
              <a:rPr lang="en-US" smtClean="0"/>
              <a:t>Click to edit Master title style</a:t>
            </a:r>
            <a:endParaRPr lang="en-US"/>
          </a:p>
        </p:txBody>
      </p:sp>
      <p:sp>
        <p:nvSpPr>
          <p:cNvPr id="4" name="Date Placeholder 27"/>
          <p:cNvSpPr>
            <a:spLocks noGrp="1"/>
          </p:cNvSpPr>
          <p:nvPr>
            <p:ph type="dt" sz="half" idx="10"/>
          </p:nvPr>
        </p:nvSpPr>
        <p:spPr/>
        <p:txBody>
          <a:bodyPr/>
          <a:lstStyle>
            <a:lvl1pPr>
              <a:defRPr/>
            </a:lvl1pPr>
          </a:lstStyle>
          <a:p>
            <a:pPr>
              <a:defRPr/>
            </a:pPr>
            <a:fld id="{271A08A7-576F-41DB-B094-96671104B3BA}" type="datetimeFigureOut">
              <a:rPr lang="en-US"/>
              <a:pPr>
                <a:defRPr/>
              </a:pPr>
              <a:t>7/26/17</a:t>
            </a:fld>
            <a:endParaRPr lang="en-US" dirty="0"/>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6A7AEF49-83A0-4CF2-8EFC-548B17CEDA07}" type="slidenum">
              <a:rPr lang="en-US" altLang="en-US"/>
              <a:pPr>
                <a:defRPr/>
              </a:pPr>
              <a:t>‹#›</a:t>
            </a:fld>
            <a:endParaRPr lang="en-US" altLang="en-US"/>
          </a:p>
        </p:txBody>
      </p:sp>
    </p:spTree>
    <p:extLst>
      <p:ext uri="{BB962C8B-B14F-4D97-AF65-F5344CB8AC3E}">
        <p14:creationId xmlns:p14="http://schemas.microsoft.com/office/powerpoint/2010/main" val="558864191"/>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 Same Side Corner Rectangle 3"/>
          <p:cNvSpPr/>
          <p:nvPr userDrawn="1"/>
        </p:nvSpPr>
        <p:spPr>
          <a:xfrm rot="5400000">
            <a:off x="4648200" y="-2743200"/>
            <a:ext cx="1447800" cy="7543800"/>
          </a:xfrm>
          <a:prstGeom prst="round2SameRect">
            <a:avLst>
              <a:gd name="adj1" fmla="val 0"/>
              <a:gd name="adj2" fmla="val 31988"/>
            </a:avLst>
          </a:prstGeom>
          <a:solidFill>
            <a:schemeClr val="bg1">
              <a:lumMod val="75000"/>
            </a:schemeClr>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 name="Text Placeholder 2"/>
          <p:cNvSpPr>
            <a:spLocks noGrp="1"/>
          </p:cNvSpPr>
          <p:nvPr>
            <p:ph type="body" idx="1"/>
          </p:nvPr>
        </p:nvSpPr>
        <p:spPr>
          <a:xfrm>
            <a:off x="1752600" y="1828800"/>
            <a:ext cx="7010400" cy="1673225"/>
          </a:xfrm>
        </p:spPr>
        <p:txBody>
          <a:bodyPr/>
          <a:lstStyle>
            <a:lvl1pPr marL="0" indent="0">
              <a:buNone/>
              <a:defRPr sz="2800">
                <a:solidFill>
                  <a:schemeClr val="accent4">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752600" y="533400"/>
            <a:ext cx="7010400" cy="990600"/>
          </a:xfrm>
        </p:spPr>
        <p:txBody>
          <a:bodyPr anchor="ctr"/>
          <a:lstStyle>
            <a:lvl1pPr algn="l">
              <a:buNone/>
              <a:defRPr sz="4400" b="0" cap="none">
                <a:solidFill>
                  <a:srgbClr val="FFFFFF"/>
                </a:solidFill>
              </a:defRPr>
            </a:lvl1pPr>
          </a:lstStyle>
          <a:p>
            <a:r>
              <a:rPr lang="en-US" smtClean="0"/>
              <a:t>Click to edit Master title style</a:t>
            </a:r>
            <a:endParaRPr lang="en-US" dirty="0"/>
          </a:p>
        </p:txBody>
      </p:sp>
      <p:sp>
        <p:nvSpPr>
          <p:cNvPr id="5" name="Date Placeholder 9"/>
          <p:cNvSpPr>
            <a:spLocks noGrp="1"/>
          </p:cNvSpPr>
          <p:nvPr>
            <p:ph type="dt" sz="half" idx="10"/>
          </p:nvPr>
        </p:nvSpPr>
        <p:spPr/>
        <p:txBody>
          <a:bodyPr/>
          <a:lstStyle>
            <a:lvl1pPr>
              <a:defRPr/>
            </a:lvl1pPr>
          </a:lstStyle>
          <a:p>
            <a:pPr>
              <a:defRPr/>
            </a:pPr>
            <a:fld id="{9493B519-3786-4F98-B936-D6F95938A4FD}" type="datetimeFigureOut">
              <a:rPr lang="en-US"/>
              <a:pPr>
                <a:defRPr/>
              </a:pPr>
              <a:t>7/26/17</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EE78CA04-FB15-4249-A4ED-E07D773FEC7F}" type="slidenum">
              <a:rPr lang="en-US" altLang="en-US"/>
              <a:pPr>
                <a:defRPr/>
              </a:pPr>
              <a:t>‹#›</a:t>
            </a:fld>
            <a:endParaRPr lang="en-US" altLang="en-US"/>
          </a:p>
        </p:txBody>
      </p:sp>
      <p:sp>
        <p:nvSpPr>
          <p:cNvPr id="7"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97308"/>
      </p:ext>
    </p:extLst>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334000" y="1589567"/>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0"/>
          <p:cNvSpPr>
            <a:spLocks noGrp="1"/>
          </p:cNvSpPr>
          <p:nvPr>
            <p:ph sz="quarter" idx="13"/>
          </p:nvPr>
        </p:nvSpPr>
        <p:spPr>
          <a:xfrm>
            <a:off x="1600200" y="1600200"/>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6"/>
          <p:cNvSpPr>
            <a:spLocks noGrp="1"/>
          </p:cNvSpPr>
          <p:nvPr>
            <p:ph type="title"/>
          </p:nvPr>
        </p:nvSpPr>
        <p:spPr>
          <a:xfrm>
            <a:off x="1600200" y="381000"/>
            <a:ext cx="7162800" cy="838200"/>
          </a:xfrm>
        </p:spPr>
        <p:txBody>
          <a:bodyPr/>
          <a:lstStyle/>
          <a:p>
            <a:r>
              <a:rPr lang="en-US" smtClean="0"/>
              <a:t>Click to edit Master title style</a:t>
            </a:r>
            <a:endParaRPr lang="en-US"/>
          </a:p>
        </p:txBody>
      </p:sp>
      <p:sp>
        <p:nvSpPr>
          <p:cNvPr id="5" name="Date Placeholder 27"/>
          <p:cNvSpPr>
            <a:spLocks noGrp="1"/>
          </p:cNvSpPr>
          <p:nvPr>
            <p:ph type="dt" sz="half" idx="14"/>
          </p:nvPr>
        </p:nvSpPr>
        <p:spPr/>
        <p:txBody>
          <a:bodyPr/>
          <a:lstStyle>
            <a:lvl1pPr>
              <a:defRPr/>
            </a:lvl1pPr>
          </a:lstStyle>
          <a:p>
            <a:pPr>
              <a:defRPr/>
            </a:pPr>
            <a:fld id="{71558400-0DE9-4E3D-9C3D-87BD0471E439}" type="datetimeFigureOut">
              <a:rPr lang="en-US"/>
              <a:pPr>
                <a:defRPr/>
              </a:pPr>
              <a:t>7/26/17</a:t>
            </a:fld>
            <a:endParaRPr lang="en-US" dirty="0"/>
          </a:p>
        </p:txBody>
      </p:sp>
      <p:sp>
        <p:nvSpPr>
          <p:cNvPr id="6" name="Footer Placeholder 16"/>
          <p:cNvSpPr>
            <a:spLocks noGrp="1"/>
          </p:cNvSpPr>
          <p:nvPr>
            <p:ph type="ftr" sz="quarter" idx="15"/>
          </p:nvPr>
        </p:nvSpPr>
        <p:spPr/>
        <p:txBody>
          <a:bodyPr/>
          <a:lstStyle>
            <a:lvl1pPr>
              <a:defRPr/>
            </a:lvl1pPr>
          </a:lstStyle>
          <a:p>
            <a:pPr>
              <a:defRPr/>
            </a:pPr>
            <a:endParaRPr lang="en-US"/>
          </a:p>
        </p:txBody>
      </p:sp>
      <p:sp>
        <p:nvSpPr>
          <p:cNvPr id="7" name="Slide Number Placeholder 28"/>
          <p:cNvSpPr>
            <a:spLocks noGrp="1"/>
          </p:cNvSpPr>
          <p:nvPr>
            <p:ph type="sldNum" sz="quarter" idx="16"/>
          </p:nvPr>
        </p:nvSpPr>
        <p:spPr/>
        <p:txBody>
          <a:bodyPr/>
          <a:lstStyle>
            <a:lvl1pPr>
              <a:defRPr/>
            </a:lvl1pPr>
          </a:lstStyle>
          <a:p>
            <a:pPr>
              <a:defRPr/>
            </a:pPr>
            <a:fld id="{2AAA0068-AD25-4FAA-918A-4E4DF5C71A05}" type="slidenum">
              <a:rPr lang="en-US" altLang="en-US"/>
              <a:pPr>
                <a:defRPr/>
              </a:pPr>
              <a:t>‹#›</a:t>
            </a:fld>
            <a:endParaRPr lang="en-US" altLang="en-US"/>
          </a:p>
        </p:txBody>
      </p:sp>
    </p:spTree>
    <p:extLst>
      <p:ext uri="{BB962C8B-B14F-4D97-AF65-F5344CB8AC3E}">
        <p14:creationId xmlns:p14="http://schemas.microsoft.com/office/powerpoint/2010/main" val="2512612128"/>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Content Placeholder 12"/>
          <p:cNvSpPr>
            <a:spLocks noGrp="1"/>
          </p:cNvSpPr>
          <p:nvPr>
            <p:ph sz="quarter" idx="4"/>
          </p:nvPr>
        </p:nvSpPr>
        <p:spPr>
          <a:xfrm>
            <a:off x="5334000" y="2438400"/>
            <a:ext cx="3429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4"/>
          <p:cNvSpPr>
            <a:spLocks noGrp="1"/>
          </p:cNvSpPr>
          <p:nvPr>
            <p:ph type="body" sz="quarter" idx="3"/>
          </p:nvPr>
        </p:nvSpPr>
        <p:spPr>
          <a:xfrm>
            <a:off x="5334000" y="1752600"/>
            <a:ext cx="3429000" cy="640080"/>
          </a:xfrm>
          <a:gradFill flip="none" rotWithShape="1">
            <a:gsLst>
              <a:gs pos="0">
                <a:srgbClr val="8F45C7">
                  <a:shade val="30000"/>
                  <a:satMod val="115000"/>
                </a:srgbClr>
              </a:gs>
              <a:gs pos="50000">
                <a:srgbClr val="8F45C7">
                  <a:shade val="67500"/>
                  <a:satMod val="115000"/>
                </a:srgbClr>
              </a:gs>
              <a:gs pos="100000">
                <a:srgbClr val="8F45C7">
                  <a:shade val="100000"/>
                  <a:satMod val="115000"/>
                </a:srgbClr>
              </a:gs>
            </a:gsLst>
            <a:path path="circle">
              <a:fillToRect l="100000" t="100000"/>
            </a:path>
            <a:tileRect r="-100000" b="-100000"/>
          </a:gradFill>
        </p:spPr>
        <p:txBody>
          <a:bodyPr rtlCol="0" anchor="ctr">
            <a:noAutofit/>
          </a:bodyPr>
          <a:lstStyle>
            <a:lvl1pPr marL="0" indent="0" algn="ctr">
              <a:buFontTx/>
              <a:buNone/>
              <a:defRPr sz="2400" b="0">
                <a:solidFill>
                  <a:srgbClr val="FFC000"/>
                </a:solidFill>
              </a:defRPr>
            </a:lvl1pPr>
          </a:lstStyle>
          <a:p>
            <a:pPr lvl="0"/>
            <a:r>
              <a:rPr lang="en-US" smtClean="0"/>
              <a:t>Click to edit Master text styles</a:t>
            </a:r>
          </a:p>
        </p:txBody>
      </p:sp>
      <p:sp>
        <p:nvSpPr>
          <p:cNvPr id="17" name="Title 16"/>
          <p:cNvSpPr>
            <a:spLocks noGrp="1"/>
          </p:cNvSpPr>
          <p:nvPr>
            <p:ph type="title"/>
          </p:nvPr>
        </p:nvSpPr>
        <p:spPr>
          <a:xfrm>
            <a:off x="1600200" y="381000"/>
            <a:ext cx="7162800" cy="838200"/>
          </a:xfrm>
        </p:spPr>
        <p:txBody>
          <a:bodyPr/>
          <a:lstStyle/>
          <a:p>
            <a:r>
              <a:rPr lang="en-US" smtClean="0"/>
              <a:t>Click to edit Master title style</a:t>
            </a:r>
            <a:endParaRPr lang="en-US" dirty="0"/>
          </a:p>
        </p:txBody>
      </p:sp>
      <p:sp>
        <p:nvSpPr>
          <p:cNvPr id="10" name="Content Placeholder 12"/>
          <p:cNvSpPr>
            <a:spLocks noGrp="1"/>
          </p:cNvSpPr>
          <p:nvPr>
            <p:ph sz="quarter" idx="13"/>
          </p:nvPr>
        </p:nvSpPr>
        <p:spPr>
          <a:xfrm>
            <a:off x="1600200" y="2438400"/>
            <a:ext cx="3429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4"/>
          <p:cNvSpPr>
            <a:spLocks noGrp="1"/>
          </p:cNvSpPr>
          <p:nvPr>
            <p:ph type="body" sz="quarter" idx="14"/>
          </p:nvPr>
        </p:nvSpPr>
        <p:spPr>
          <a:xfrm>
            <a:off x="1600200" y="1752600"/>
            <a:ext cx="3429000" cy="64008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txBody>
          <a:bodyPr rtlCol="0" anchor="ctr">
            <a:noAutofit/>
          </a:bodyPr>
          <a:lstStyle>
            <a:lvl1pPr marL="0" indent="0" algn="ctr">
              <a:buFontTx/>
              <a:buNone/>
              <a:defRPr sz="2400" b="0">
                <a:solidFill>
                  <a:srgbClr val="FFC000"/>
                </a:solidFill>
              </a:defRPr>
            </a:lvl1pPr>
          </a:lstStyle>
          <a:p>
            <a:pPr lvl="0"/>
            <a:r>
              <a:rPr lang="en-US" smtClean="0"/>
              <a:t>Click to edit Master text styles</a:t>
            </a:r>
          </a:p>
        </p:txBody>
      </p:sp>
      <p:sp>
        <p:nvSpPr>
          <p:cNvPr id="14" name="Text Placeholder 2"/>
          <p:cNvSpPr>
            <a:spLocks noGrp="1"/>
          </p:cNvSpPr>
          <p:nvPr>
            <p:ph type="body" idx="1"/>
          </p:nvPr>
        </p:nvSpPr>
        <p:spPr>
          <a:xfrm>
            <a:off x="1600200" y="1295401"/>
            <a:ext cx="7162800" cy="381000"/>
          </a:xfrm>
        </p:spPr>
        <p:txBody>
          <a:bodyPr>
            <a:normAutofit/>
          </a:bodyPr>
          <a:lstStyle>
            <a:lvl1pPr marL="0" indent="0">
              <a:buNone/>
              <a:defRPr sz="1800">
                <a:solidFill>
                  <a:schemeClr val="accent4">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27"/>
          <p:cNvSpPr>
            <a:spLocks noGrp="1"/>
          </p:cNvSpPr>
          <p:nvPr>
            <p:ph type="dt" sz="half" idx="15"/>
          </p:nvPr>
        </p:nvSpPr>
        <p:spPr/>
        <p:txBody>
          <a:bodyPr/>
          <a:lstStyle>
            <a:lvl1pPr>
              <a:defRPr/>
            </a:lvl1pPr>
          </a:lstStyle>
          <a:p>
            <a:pPr>
              <a:defRPr/>
            </a:pPr>
            <a:fld id="{B339B1FA-041F-46E3-BEAF-B4726267B740}" type="datetimeFigureOut">
              <a:rPr lang="en-US"/>
              <a:pPr>
                <a:defRPr/>
              </a:pPr>
              <a:t>7/26/17</a:t>
            </a:fld>
            <a:endParaRPr lang="en-US" dirty="0"/>
          </a:p>
        </p:txBody>
      </p:sp>
      <p:sp>
        <p:nvSpPr>
          <p:cNvPr id="9" name="Footer Placeholder 16"/>
          <p:cNvSpPr>
            <a:spLocks noGrp="1"/>
          </p:cNvSpPr>
          <p:nvPr>
            <p:ph type="ftr" sz="quarter" idx="16"/>
          </p:nvPr>
        </p:nvSpPr>
        <p:spPr/>
        <p:txBody>
          <a:bodyPr/>
          <a:lstStyle>
            <a:lvl1pPr>
              <a:defRPr/>
            </a:lvl1pPr>
          </a:lstStyle>
          <a:p>
            <a:pPr>
              <a:defRPr/>
            </a:pPr>
            <a:endParaRPr lang="en-US"/>
          </a:p>
        </p:txBody>
      </p:sp>
      <p:sp>
        <p:nvSpPr>
          <p:cNvPr id="11" name="Slide Number Placeholder 28"/>
          <p:cNvSpPr>
            <a:spLocks noGrp="1"/>
          </p:cNvSpPr>
          <p:nvPr>
            <p:ph type="sldNum" sz="quarter" idx="17"/>
          </p:nvPr>
        </p:nvSpPr>
        <p:spPr/>
        <p:txBody>
          <a:bodyPr/>
          <a:lstStyle>
            <a:lvl1pPr>
              <a:defRPr/>
            </a:lvl1pPr>
          </a:lstStyle>
          <a:p>
            <a:pPr>
              <a:defRPr/>
            </a:pPr>
            <a:fld id="{B66BDD46-DFC0-4CA7-BFA1-A4BB57847897}" type="slidenum">
              <a:rPr lang="en-US" altLang="en-US"/>
              <a:pPr>
                <a:defRPr/>
              </a:pPr>
              <a:t>‹#›</a:t>
            </a:fld>
            <a:endParaRPr lang="en-US" altLang="en-US"/>
          </a:p>
        </p:txBody>
      </p:sp>
    </p:spTree>
    <p:extLst>
      <p:ext uri="{BB962C8B-B14F-4D97-AF65-F5344CB8AC3E}">
        <p14:creationId xmlns:p14="http://schemas.microsoft.com/office/powerpoint/2010/main" val="2979434340"/>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6"/>
          <p:cNvSpPr>
            <a:spLocks noGrp="1"/>
          </p:cNvSpPr>
          <p:nvPr>
            <p:ph type="title"/>
          </p:nvPr>
        </p:nvSpPr>
        <p:spPr>
          <a:xfrm>
            <a:off x="1600200" y="381000"/>
            <a:ext cx="7162800" cy="838200"/>
          </a:xfrm>
        </p:spPr>
        <p:txBody>
          <a:bodyPr/>
          <a:lstStyle/>
          <a:p>
            <a:r>
              <a:rPr lang="en-US" smtClean="0"/>
              <a:t>Click to edit Master title style</a:t>
            </a:r>
            <a:endParaRPr lang="en-US"/>
          </a:p>
        </p:txBody>
      </p:sp>
      <p:sp>
        <p:nvSpPr>
          <p:cNvPr id="3" name="Date Placeholder 27"/>
          <p:cNvSpPr>
            <a:spLocks noGrp="1"/>
          </p:cNvSpPr>
          <p:nvPr>
            <p:ph type="dt" sz="half" idx="10"/>
          </p:nvPr>
        </p:nvSpPr>
        <p:spPr/>
        <p:txBody>
          <a:bodyPr/>
          <a:lstStyle>
            <a:lvl1pPr>
              <a:defRPr/>
            </a:lvl1pPr>
          </a:lstStyle>
          <a:p>
            <a:pPr>
              <a:defRPr/>
            </a:pPr>
            <a:fld id="{341AC809-A15F-4687-B3F3-A9031B93AE15}" type="datetimeFigureOut">
              <a:rPr lang="en-US"/>
              <a:pPr>
                <a:defRPr/>
              </a:pPr>
              <a:t>7/26/17</a:t>
            </a:fld>
            <a:endParaRPr lang="en-US" dirty="0"/>
          </a:p>
        </p:txBody>
      </p:sp>
      <p:sp>
        <p:nvSpPr>
          <p:cNvPr id="4" name="Footer Placeholder 16"/>
          <p:cNvSpPr>
            <a:spLocks noGrp="1"/>
          </p:cNvSpPr>
          <p:nvPr>
            <p:ph type="ftr" sz="quarter" idx="11"/>
          </p:nvPr>
        </p:nvSpPr>
        <p:spPr/>
        <p:txBody>
          <a:bodyPr/>
          <a:lstStyle>
            <a:lvl1pPr>
              <a:defRPr/>
            </a:lvl1pPr>
          </a:lstStyle>
          <a:p>
            <a:pPr>
              <a:defRPr/>
            </a:pPr>
            <a:endParaRPr lang="en-US"/>
          </a:p>
        </p:txBody>
      </p:sp>
      <p:sp>
        <p:nvSpPr>
          <p:cNvPr id="5" name="Slide Number Placeholder 28"/>
          <p:cNvSpPr>
            <a:spLocks noGrp="1"/>
          </p:cNvSpPr>
          <p:nvPr>
            <p:ph type="sldNum" sz="quarter" idx="12"/>
          </p:nvPr>
        </p:nvSpPr>
        <p:spPr/>
        <p:txBody>
          <a:bodyPr/>
          <a:lstStyle>
            <a:lvl1pPr>
              <a:defRPr/>
            </a:lvl1pPr>
          </a:lstStyle>
          <a:p>
            <a:pPr>
              <a:defRPr/>
            </a:pPr>
            <a:fld id="{E125C0A7-916C-4DB3-AEEE-5294B5764346}" type="slidenum">
              <a:rPr lang="en-US" altLang="en-US"/>
              <a:pPr>
                <a:defRPr/>
              </a:pPr>
              <a:t>‹#›</a:t>
            </a:fld>
            <a:endParaRPr lang="en-US" altLang="en-US"/>
          </a:p>
        </p:txBody>
      </p:sp>
    </p:spTree>
    <p:extLst>
      <p:ext uri="{BB962C8B-B14F-4D97-AF65-F5344CB8AC3E}">
        <p14:creationId xmlns:p14="http://schemas.microsoft.com/office/powerpoint/2010/main" val="2870642529"/>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B619D982-E800-4D6E-A7F7-3B9276ADBEE7}" type="datetimeFigureOut">
              <a:rPr lang="en-US"/>
              <a:pPr>
                <a:defRPr/>
              </a:pPr>
              <a:t>7/26/17</a:t>
            </a:fld>
            <a:endParaRPr lang="en-US" dirty="0"/>
          </a:p>
        </p:txBody>
      </p:sp>
      <p:sp>
        <p:nvSpPr>
          <p:cNvPr id="3" name="Footer Placeholder 16"/>
          <p:cNvSpPr>
            <a:spLocks noGrp="1"/>
          </p:cNvSpPr>
          <p:nvPr>
            <p:ph type="ftr" sz="quarter" idx="11"/>
          </p:nvPr>
        </p:nvSpPr>
        <p:spPr/>
        <p:txBody>
          <a:bodyPr/>
          <a:lstStyle>
            <a:lvl1pPr>
              <a:defRPr/>
            </a:lvl1pPr>
          </a:lstStyle>
          <a:p>
            <a:pPr>
              <a:defRPr/>
            </a:pPr>
            <a:endParaRPr lang="en-US"/>
          </a:p>
        </p:txBody>
      </p:sp>
      <p:sp>
        <p:nvSpPr>
          <p:cNvPr id="4" name="Slide Number Placeholder 28"/>
          <p:cNvSpPr>
            <a:spLocks noGrp="1"/>
          </p:cNvSpPr>
          <p:nvPr>
            <p:ph type="sldNum" sz="quarter" idx="12"/>
          </p:nvPr>
        </p:nvSpPr>
        <p:spPr/>
        <p:txBody>
          <a:bodyPr/>
          <a:lstStyle>
            <a:lvl1pPr>
              <a:defRPr/>
            </a:lvl1pPr>
          </a:lstStyle>
          <a:p>
            <a:pPr>
              <a:defRPr/>
            </a:pPr>
            <a:fld id="{1C4EBADB-D73B-4D0D-9B31-17A176BE905F}" type="slidenum">
              <a:rPr lang="en-US" altLang="en-US"/>
              <a:pPr>
                <a:defRPr/>
              </a:pPr>
              <a:t>‹#›</a:t>
            </a:fld>
            <a:endParaRPr lang="en-US" altLang="en-US"/>
          </a:p>
        </p:txBody>
      </p:sp>
    </p:spTree>
    <p:extLst>
      <p:ext uri="{BB962C8B-B14F-4D97-AF65-F5344CB8AC3E}">
        <p14:creationId xmlns:p14="http://schemas.microsoft.com/office/powerpoint/2010/main" val="683140479"/>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52400" y="1828800"/>
            <a:ext cx="1447800" cy="4343400"/>
          </a:xfrm>
          <a:gradFill flip="none" rotWithShape="1">
            <a:gsLst>
              <a:gs pos="100000">
                <a:schemeClr val="bg1">
                  <a:lumMod val="75000"/>
                </a:schemeClr>
              </a:gs>
              <a:gs pos="24000">
                <a:schemeClr val="bg1">
                  <a:lumMod val="75000"/>
                </a:schemeClr>
              </a:gs>
              <a:gs pos="100000">
                <a:srgbClr val="D1C39F"/>
              </a:gs>
            </a:gsLst>
            <a:lin ang="540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bg1"/>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1752600" y="1828800"/>
            <a:ext cx="7010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6"/>
          <p:cNvSpPr>
            <a:spLocks noGrp="1"/>
          </p:cNvSpPr>
          <p:nvPr>
            <p:ph type="title"/>
          </p:nvPr>
        </p:nvSpPr>
        <p:spPr>
          <a:xfrm>
            <a:off x="1600200" y="381000"/>
            <a:ext cx="7162800" cy="838200"/>
          </a:xfrm>
        </p:spPr>
        <p:txBody>
          <a:bodyPr/>
          <a:lstStyle/>
          <a:p>
            <a:r>
              <a:rPr lang="en-US" smtClean="0"/>
              <a:t>Click to edit Master title style</a:t>
            </a:r>
            <a:endParaRPr lang="en-US"/>
          </a:p>
        </p:txBody>
      </p:sp>
      <p:sp>
        <p:nvSpPr>
          <p:cNvPr id="14" name="Text Placeholder 2"/>
          <p:cNvSpPr>
            <a:spLocks noGrp="1"/>
          </p:cNvSpPr>
          <p:nvPr>
            <p:ph type="body" idx="13"/>
          </p:nvPr>
        </p:nvSpPr>
        <p:spPr>
          <a:xfrm>
            <a:off x="1600200" y="1295401"/>
            <a:ext cx="7162800" cy="381000"/>
          </a:xfrm>
        </p:spPr>
        <p:txBody>
          <a:bodyPr>
            <a:normAutofit/>
          </a:bodyPr>
          <a:lstStyle>
            <a:lvl1pPr marL="0" indent="0">
              <a:buNone/>
              <a:defRPr sz="1800">
                <a:solidFill>
                  <a:schemeClr val="accent4">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27"/>
          <p:cNvSpPr>
            <a:spLocks noGrp="1"/>
          </p:cNvSpPr>
          <p:nvPr>
            <p:ph type="dt" sz="half" idx="14"/>
          </p:nvPr>
        </p:nvSpPr>
        <p:spPr/>
        <p:txBody>
          <a:bodyPr/>
          <a:lstStyle>
            <a:lvl1pPr>
              <a:defRPr/>
            </a:lvl1pPr>
          </a:lstStyle>
          <a:p>
            <a:pPr>
              <a:defRPr/>
            </a:pPr>
            <a:fld id="{3C31E9F1-CCCE-4820-BD0E-BDB1FA47E7E4}" type="datetimeFigureOut">
              <a:rPr lang="en-US"/>
              <a:pPr>
                <a:defRPr/>
              </a:pPr>
              <a:t>7/26/17</a:t>
            </a:fld>
            <a:endParaRPr lang="en-US" dirty="0"/>
          </a:p>
        </p:txBody>
      </p:sp>
      <p:sp>
        <p:nvSpPr>
          <p:cNvPr id="7" name="Footer Placeholder 16"/>
          <p:cNvSpPr>
            <a:spLocks noGrp="1"/>
          </p:cNvSpPr>
          <p:nvPr>
            <p:ph type="ftr" sz="quarter" idx="15"/>
          </p:nvPr>
        </p:nvSpPr>
        <p:spPr/>
        <p:txBody>
          <a:bodyPr/>
          <a:lstStyle>
            <a:lvl1pPr>
              <a:defRPr/>
            </a:lvl1pPr>
          </a:lstStyle>
          <a:p>
            <a:pPr>
              <a:defRPr/>
            </a:pPr>
            <a:endParaRPr lang="en-US"/>
          </a:p>
        </p:txBody>
      </p:sp>
      <p:sp>
        <p:nvSpPr>
          <p:cNvPr id="8" name="Slide Number Placeholder 28"/>
          <p:cNvSpPr>
            <a:spLocks noGrp="1"/>
          </p:cNvSpPr>
          <p:nvPr>
            <p:ph type="sldNum" sz="quarter" idx="16"/>
          </p:nvPr>
        </p:nvSpPr>
        <p:spPr/>
        <p:txBody>
          <a:bodyPr/>
          <a:lstStyle>
            <a:lvl1pPr>
              <a:defRPr/>
            </a:lvl1pPr>
          </a:lstStyle>
          <a:p>
            <a:pPr>
              <a:defRPr/>
            </a:pPr>
            <a:fld id="{CF148773-EE28-4576-B9DC-F90B1ABAD656}" type="slidenum">
              <a:rPr lang="en-US" altLang="en-US"/>
              <a:pPr>
                <a:defRPr/>
              </a:pPr>
              <a:t>‹#›</a:t>
            </a:fld>
            <a:endParaRPr lang="en-US" altLang="en-US"/>
          </a:p>
        </p:txBody>
      </p:sp>
    </p:spTree>
    <p:extLst>
      <p:ext uri="{BB962C8B-B14F-4D97-AF65-F5344CB8AC3E}">
        <p14:creationId xmlns:p14="http://schemas.microsoft.com/office/powerpoint/2010/main" val="3564448479"/>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 Same Side Corner Rectangle 4"/>
          <p:cNvSpPr/>
          <p:nvPr userDrawn="1"/>
        </p:nvSpPr>
        <p:spPr>
          <a:xfrm rot="5400000">
            <a:off x="4762500" y="1104900"/>
            <a:ext cx="838200" cy="7924800"/>
          </a:xfrm>
          <a:prstGeom prst="round2SameRect">
            <a:avLst>
              <a:gd name="adj1" fmla="val 0"/>
              <a:gd name="adj2" fmla="val 31988"/>
            </a:avLst>
          </a:prstGeom>
          <a:solidFill>
            <a:schemeClr val="bg1">
              <a:lumMod val="65000"/>
            </a:schemeClr>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4" name="Text Placeholder 3"/>
          <p:cNvSpPr>
            <a:spLocks noGrp="1"/>
          </p:cNvSpPr>
          <p:nvPr>
            <p:ph type="body" sz="half" idx="2"/>
          </p:nvPr>
        </p:nvSpPr>
        <p:spPr>
          <a:xfrm>
            <a:off x="1371600" y="5562600"/>
            <a:ext cx="7543800" cy="609600"/>
          </a:xfrm>
        </p:spPr>
        <p:txBody>
          <a:bodyPr/>
          <a:lstStyle>
            <a:lvl1pPr marL="0" indent="0">
              <a:buFontTx/>
              <a:buNone/>
              <a:defRPr sz="1700">
                <a:solidFill>
                  <a:schemeClr val="accent4">
                    <a:lumMod val="50000"/>
                  </a:schemeClr>
                </a:solidFill>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371600" y="4675516"/>
            <a:ext cx="7543800" cy="658483"/>
          </a:xfrm>
        </p:spPr>
        <p:txBody>
          <a:bodyPr anchor="ctr"/>
          <a:lstStyle>
            <a:lvl1pPr algn="l">
              <a:buNone/>
              <a:defRPr sz="32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00200" y="0"/>
            <a:ext cx="7543800" cy="4568952"/>
          </a:xfrm>
          <a:noFill/>
          <a:ln>
            <a:noFill/>
          </a:ln>
        </p:spPr>
        <p:txBody>
          <a:bodyPr>
            <a:normAutofit/>
          </a:bodyPr>
          <a:lstStyle>
            <a:lvl1pPr marL="0" indent="0">
              <a:buNone/>
              <a:defRPr sz="2400">
                <a:solidFill>
                  <a:schemeClr val="tx2"/>
                </a:solidFill>
              </a:defRPr>
            </a:lvl1pPr>
          </a:lstStyle>
          <a:p>
            <a:pPr lvl="0"/>
            <a:r>
              <a:rPr lang="en-US" noProof="0" dirty="0" smtClean="0"/>
              <a:t>Click icon to add picture</a:t>
            </a:r>
            <a:endParaRPr lang="en-US" noProof="0" dirty="0"/>
          </a:p>
        </p:txBody>
      </p:sp>
      <p:sp>
        <p:nvSpPr>
          <p:cNvPr id="6" name="Date Placeholder 14"/>
          <p:cNvSpPr>
            <a:spLocks noGrp="1"/>
          </p:cNvSpPr>
          <p:nvPr>
            <p:ph type="dt" sz="half" idx="10"/>
          </p:nvPr>
        </p:nvSpPr>
        <p:spPr/>
        <p:txBody>
          <a:bodyPr/>
          <a:lstStyle>
            <a:lvl1pPr>
              <a:defRPr/>
            </a:lvl1pPr>
          </a:lstStyle>
          <a:p>
            <a:pPr>
              <a:defRPr/>
            </a:pPr>
            <a:fld id="{CC7D5594-35FB-4266-9C3F-A81CB500472C}" type="datetimeFigureOut">
              <a:rPr lang="en-US"/>
              <a:pPr>
                <a:defRPr/>
              </a:pPr>
              <a:t>7/26/17</a:t>
            </a:fld>
            <a:endParaRPr lang="en-US" dirty="0"/>
          </a:p>
        </p:txBody>
      </p:sp>
      <p:sp>
        <p:nvSpPr>
          <p:cNvPr id="7" name="Slide Number Placeholder 15"/>
          <p:cNvSpPr>
            <a:spLocks noGrp="1"/>
          </p:cNvSpPr>
          <p:nvPr>
            <p:ph type="sldNum" sz="quarter" idx="11"/>
          </p:nvPr>
        </p:nvSpPr>
        <p:spPr/>
        <p:txBody>
          <a:bodyPr/>
          <a:lstStyle>
            <a:lvl1pPr>
              <a:defRPr/>
            </a:lvl1pPr>
          </a:lstStyle>
          <a:p>
            <a:pPr>
              <a:defRPr/>
            </a:pPr>
            <a:fld id="{90CEFAB4-701F-4B75-A128-D51FBB77A091}" type="slidenum">
              <a:rPr lang="en-US" altLang="en-US"/>
              <a:pPr>
                <a:defRPr/>
              </a:pPr>
              <a:t>‹#›</a:t>
            </a:fld>
            <a:endParaRPr lang="en-US" alt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43915720"/>
      </p:ext>
    </p:extLst>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60001">
              <a:srgbClr val="F2F2F2"/>
            </a:gs>
            <a:gs pos="80000">
              <a:srgbClr val="D9D9D9"/>
            </a:gs>
            <a:gs pos="100000">
              <a:srgbClr val="A6A6A6"/>
            </a:gs>
          </a:gsLst>
          <a:lin ang="5400000" scaled="1"/>
        </a:gradFill>
        <a:effectLst/>
      </p:bgPr>
    </p:bg>
    <p:spTree>
      <p:nvGrpSpPr>
        <p:cNvPr id="1" name=""/>
        <p:cNvGrpSpPr/>
        <p:nvPr/>
      </p:nvGrpSpPr>
      <p:grpSpPr>
        <a:xfrm>
          <a:off x="0" y="0"/>
          <a:ext cx="0" cy="0"/>
          <a:chOff x="0" y="0"/>
          <a:chExt cx="0" cy="0"/>
        </a:xfrm>
      </p:grpSpPr>
      <p:sp>
        <p:nvSpPr>
          <p:cNvPr id="23" name="Half Frame 22"/>
          <p:cNvSpPr/>
          <p:nvPr/>
        </p:nvSpPr>
        <p:spPr>
          <a:xfrm>
            <a:off x="0" y="0"/>
            <a:ext cx="1524000" cy="2895600"/>
          </a:xfrm>
          <a:prstGeom prst="halfFrame">
            <a:avLst/>
          </a:prstGeom>
          <a:solidFill>
            <a:srgbClr val="002060"/>
          </a:solidFill>
          <a:scene3d>
            <a:camera prst="isometricTopDown" fov="0">
              <a:rot lat="0" lon="0" rev="0"/>
            </a:camera>
            <a:lightRig rig="balanced" dir="t">
              <a:rot lat="0" lon="0" rev="13800000"/>
            </a:lightRig>
          </a:scene3d>
          <a:sp3d extrusionH="12700" prstMaterial="plastic">
            <a:bevelT w="38100" h="25400" prst="convex"/>
            <a:contourClr>
              <a:schemeClr val="accent1"/>
            </a:contourClr>
          </a:sp3d>
        </p:spPr>
        <p:style>
          <a:lnRef idx="0">
            <a:schemeClr val="accent1"/>
          </a:lnRef>
          <a:fillRef idx="1003">
            <a:schemeClr val="dk2"/>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2" name="Title Placeholder 21"/>
          <p:cNvSpPr>
            <a:spLocks noGrp="1"/>
          </p:cNvSpPr>
          <p:nvPr>
            <p:ph type="title"/>
          </p:nvPr>
        </p:nvSpPr>
        <p:spPr>
          <a:xfrm>
            <a:off x="1600200" y="381000"/>
            <a:ext cx="7162800" cy="990600"/>
          </a:xfrm>
          <a:prstGeom prst="rect">
            <a:avLst/>
          </a:prstGeom>
          <a:ln>
            <a:noFill/>
          </a:ln>
        </p:spPr>
        <p:txBody>
          <a:bodyPr vert="horz" anchor="b" anchorCtr="0">
            <a:normAutofit/>
            <a:scene3d>
              <a:camera prst="orthographicFront"/>
              <a:lightRig rig="threePt" dir="t"/>
            </a:scene3d>
            <a:sp3d extrusionH="57150">
              <a:bevelT w="50800" h="38100" prst="riblet"/>
            </a:sp3d>
          </a:bodyPr>
          <a:lstStyle/>
          <a:p>
            <a:r>
              <a:rPr lang="en-US" dirty="0" smtClean="0"/>
              <a:t>Click to edit Master title style</a:t>
            </a:r>
            <a:endParaRPr lang="en-US" dirty="0"/>
          </a:p>
        </p:txBody>
      </p:sp>
      <p:sp>
        <p:nvSpPr>
          <p:cNvPr id="1028" name="Text Placeholder 12"/>
          <p:cNvSpPr>
            <a:spLocks noGrp="1"/>
          </p:cNvSpPr>
          <p:nvPr>
            <p:ph type="body" idx="1"/>
          </p:nvPr>
        </p:nvSpPr>
        <p:spPr bwMode="auto">
          <a:xfrm>
            <a:off x="1600200" y="1524000"/>
            <a:ext cx="716597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 name="Date Placeholder 27"/>
          <p:cNvSpPr>
            <a:spLocks noGrp="1"/>
          </p:cNvSpPr>
          <p:nvPr>
            <p:ph type="dt" sz="half" idx="2"/>
          </p:nvPr>
        </p:nvSpPr>
        <p:spPr>
          <a:xfrm>
            <a:off x="1295400" y="6248400"/>
            <a:ext cx="1752600" cy="320675"/>
          </a:xfrm>
          <a:prstGeom prst="rect">
            <a:avLst/>
          </a:prstGeom>
        </p:spPr>
        <p:txBody>
          <a:bodyPr vert="horz" wrap="square" lIns="91440" tIns="45720" rIns="91440" bIns="45720" numCol="1" anchor="b" anchorCtr="0" compatLnSpc="1">
            <a:prstTxWarp prst="textNoShape">
              <a:avLst/>
            </a:prstTxWarp>
            <a:noAutofit/>
          </a:bodyPr>
          <a:lstStyle>
            <a:lvl1pPr eaLnBrk="1" hangingPunct="1">
              <a:defRPr sz="1400">
                <a:solidFill>
                  <a:schemeClr val="bg1"/>
                </a:solidFill>
                <a:latin typeface="Franklin Gothic Book" pitchFamily="34" charset="0"/>
              </a:defRPr>
            </a:lvl1pPr>
          </a:lstStyle>
          <a:p>
            <a:pPr>
              <a:defRPr/>
            </a:pPr>
            <a:fld id="{8AFA0B1D-B9E9-4E60-84DC-4952C2A89105}" type="datetimeFigureOut">
              <a:rPr lang="en-US"/>
              <a:pPr>
                <a:defRPr/>
              </a:pPr>
              <a:t>7/26/17</a:t>
            </a:fld>
            <a:endParaRPr lang="en-US" dirty="0"/>
          </a:p>
        </p:txBody>
      </p:sp>
      <p:sp>
        <p:nvSpPr>
          <p:cNvPr id="24" name="Footer Placeholder 16"/>
          <p:cNvSpPr>
            <a:spLocks noGrp="1"/>
          </p:cNvSpPr>
          <p:nvPr>
            <p:ph type="ftr" sz="quarter" idx="3"/>
          </p:nvPr>
        </p:nvSpPr>
        <p:spPr>
          <a:xfrm>
            <a:off x="3124200" y="6248400"/>
            <a:ext cx="5638800" cy="320675"/>
          </a:xfrm>
          <a:prstGeom prst="rect">
            <a:avLst/>
          </a:prstGeom>
        </p:spPr>
        <p:txBody>
          <a:bodyPr vert="horz" wrap="square" lIns="91440" tIns="45720" rIns="91440" bIns="45720" numCol="1" anchor="b" anchorCtr="0" compatLnSpc="1">
            <a:prstTxWarp prst="textNoShape">
              <a:avLst/>
            </a:prstTxWarp>
            <a:noAutofit/>
          </a:bodyPr>
          <a:lstStyle>
            <a:lvl1pPr algn="r" eaLnBrk="1" hangingPunct="1">
              <a:defRPr sz="1400" i="1">
                <a:solidFill>
                  <a:schemeClr val="bg1"/>
                </a:solidFill>
                <a:latin typeface="Franklin Gothic Book" pitchFamily="34" charset="0"/>
              </a:defRPr>
            </a:lvl1pPr>
          </a:lstStyle>
          <a:p>
            <a:pPr>
              <a:defRPr/>
            </a:pPr>
            <a:endParaRPr lang="en-US"/>
          </a:p>
        </p:txBody>
      </p:sp>
      <p:sp>
        <p:nvSpPr>
          <p:cNvPr id="25" name="Slide Number Placeholder 28"/>
          <p:cNvSpPr>
            <a:spLocks noGrp="1"/>
          </p:cNvSpPr>
          <p:nvPr>
            <p:ph type="sldNum" sz="quarter" idx="4"/>
          </p:nvPr>
        </p:nvSpPr>
        <p:spPr>
          <a:xfrm>
            <a:off x="381000" y="6248400"/>
            <a:ext cx="838200" cy="320675"/>
          </a:xfrm>
          <a:prstGeom prst="rect">
            <a:avLst/>
          </a:prstGeom>
        </p:spPr>
        <p:txBody>
          <a:bodyPr vert="horz" wrap="square" lIns="91440" tIns="45720" rIns="91440" bIns="45720" numCol="1" anchor="b" anchorCtr="0" compatLnSpc="1">
            <a:prstTxWarp prst="textNoShape">
              <a:avLst/>
            </a:prstTxWarp>
            <a:noAutofit/>
          </a:bodyPr>
          <a:lstStyle>
            <a:lvl1pPr eaLnBrk="1" hangingPunct="1">
              <a:defRPr sz="1400">
                <a:solidFill>
                  <a:schemeClr val="bg1"/>
                </a:solidFill>
                <a:latin typeface="Franklin Gothic Book" panose="020B0503020102020204" pitchFamily="34" charset="0"/>
              </a:defRPr>
            </a:lvl1pPr>
          </a:lstStyle>
          <a:p>
            <a:pPr>
              <a:defRPr/>
            </a:pPr>
            <a:fld id="{946DF1BA-67CF-4909-A1F2-3DFB3C814B42}" type="slidenum">
              <a:rPr lang="en-US" altLang="en-US"/>
              <a:pPr>
                <a:defRPr/>
              </a:pPr>
              <a:t>‹#›</a:t>
            </a:fld>
            <a:endParaRPr lang="en-US" altLang="en-US"/>
          </a:p>
        </p:txBody>
      </p:sp>
      <p:grpSp>
        <p:nvGrpSpPr>
          <p:cNvPr id="1032" name="Group 26"/>
          <p:cNvGrpSpPr>
            <a:grpSpLocks/>
          </p:cNvGrpSpPr>
          <p:nvPr userDrawn="1"/>
        </p:nvGrpSpPr>
        <p:grpSpPr bwMode="auto">
          <a:xfrm>
            <a:off x="-914400" y="-76200"/>
            <a:ext cx="3378200" cy="2609850"/>
            <a:chOff x="-914400" y="-76200"/>
            <a:chExt cx="3377452" cy="2609850"/>
          </a:xfrm>
        </p:grpSpPr>
        <p:sp>
          <p:nvSpPr>
            <p:cNvPr id="16" name="Oval 15"/>
            <p:cNvSpPr/>
            <p:nvPr userDrawn="1"/>
          </p:nvSpPr>
          <p:spPr>
            <a:xfrm>
              <a:off x="228600" y="390525"/>
              <a:ext cx="1219200" cy="1219200"/>
            </a:xfrm>
            <a:prstGeom prst="ellipse">
              <a:avLst/>
            </a:prstGeom>
            <a:solidFill>
              <a:schemeClr val="bg1"/>
            </a:solidFill>
            <a:ln>
              <a:solidFill>
                <a:srgbClr val="C00000"/>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2060"/>
                </a:solidFill>
                <a:effectLst>
                  <a:outerShdw blurRad="38100" dist="38100" dir="2700000" algn="tl">
                    <a:srgbClr val="C0C0C0"/>
                  </a:outerShdw>
                </a:effectLst>
              </a:endParaRPr>
            </a:p>
          </p:txBody>
        </p:sp>
        <p:pic>
          <p:nvPicPr>
            <p:cNvPr id="1036" name="Picture 25" descr="SSA_logoblack-[Converted].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14400" y="-76200"/>
              <a:ext cx="337745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79" r:id="rId1"/>
    <p:sldLayoutId id="2147484272" r:id="rId2"/>
    <p:sldLayoutId id="2147484280" r:id="rId3"/>
    <p:sldLayoutId id="2147484273" r:id="rId4"/>
    <p:sldLayoutId id="2147484274" r:id="rId5"/>
    <p:sldLayoutId id="2147484275" r:id="rId6"/>
    <p:sldLayoutId id="2147484276" r:id="rId7"/>
    <p:sldLayoutId id="2147484277" r:id="rId8"/>
    <p:sldLayoutId id="2147484281" r:id="rId9"/>
    <p:sldLayoutId id="2147484278" r:id="rId10"/>
  </p:sldLayoutIdLst>
  <p:transition xmlns:p14="http://schemas.microsoft.com/office/powerpoint/2010/main">
    <p:wipe dir="r"/>
  </p:transition>
  <p:txStyles>
    <p:titleStyle>
      <a:lvl1pPr algn="l" rtl="0" eaLnBrk="0" fontAlgn="base" hangingPunct="0">
        <a:spcBef>
          <a:spcPct val="0"/>
        </a:spcBef>
        <a:spcAft>
          <a:spcPct val="0"/>
        </a:spcAft>
        <a:defRPr sz="4400" kern="1200">
          <a:solidFill>
            <a:srgbClr val="A40000"/>
          </a:solidFill>
          <a:latin typeface="Futura XBlkCn BT" pitchFamily="34" charset="0"/>
          <a:ea typeface="+mj-ea"/>
          <a:cs typeface="+mj-cs"/>
        </a:defRPr>
      </a:lvl1pPr>
      <a:lvl2pPr algn="l" rtl="0" eaLnBrk="0" fontAlgn="base" hangingPunct="0">
        <a:spcBef>
          <a:spcPct val="0"/>
        </a:spcBef>
        <a:spcAft>
          <a:spcPct val="0"/>
        </a:spcAft>
        <a:defRPr sz="4400">
          <a:solidFill>
            <a:srgbClr val="A40000"/>
          </a:solidFill>
          <a:latin typeface="Futura XBlkCn BT" pitchFamily="34" charset="0"/>
        </a:defRPr>
      </a:lvl2pPr>
      <a:lvl3pPr algn="l" rtl="0" eaLnBrk="0" fontAlgn="base" hangingPunct="0">
        <a:spcBef>
          <a:spcPct val="0"/>
        </a:spcBef>
        <a:spcAft>
          <a:spcPct val="0"/>
        </a:spcAft>
        <a:defRPr sz="4400">
          <a:solidFill>
            <a:srgbClr val="A40000"/>
          </a:solidFill>
          <a:latin typeface="Futura XBlkCn BT" pitchFamily="34" charset="0"/>
        </a:defRPr>
      </a:lvl3pPr>
      <a:lvl4pPr algn="l" rtl="0" eaLnBrk="0" fontAlgn="base" hangingPunct="0">
        <a:spcBef>
          <a:spcPct val="0"/>
        </a:spcBef>
        <a:spcAft>
          <a:spcPct val="0"/>
        </a:spcAft>
        <a:defRPr sz="4400">
          <a:solidFill>
            <a:srgbClr val="A40000"/>
          </a:solidFill>
          <a:latin typeface="Futura XBlkCn BT" pitchFamily="34" charset="0"/>
        </a:defRPr>
      </a:lvl4pPr>
      <a:lvl5pPr algn="l" rtl="0" eaLnBrk="0" fontAlgn="base" hangingPunct="0">
        <a:spcBef>
          <a:spcPct val="0"/>
        </a:spcBef>
        <a:spcAft>
          <a:spcPct val="0"/>
        </a:spcAft>
        <a:defRPr sz="4400">
          <a:solidFill>
            <a:srgbClr val="A40000"/>
          </a:solidFill>
          <a:latin typeface="Futura XBlkCn BT" pitchFamily="34" charset="0"/>
        </a:defRPr>
      </a:lvl5pPr>
      <a:lvl6pPr marL="457200" algn="l" rtl="0" fontAlgn="base">
        <a:spcBef>
          <a:spcPct val="0"/>
        </a:spcBef>
        <a:spcAft>
          <a:spcPct val="0"/>
        </a:spcAft>
        <a:defRPr sz="4400">
          <a:solidFill>
            <a:srgbClr val="A40000"/>
          </a:solidFill>
          <a:latin typeface="Futura XBlkCn BT" pitchFamily="34" charset="0"/>
        </a:defRPr>
      </a:lvl6pPr>
      <a:lvl7pPr marL="914400" algn="l" rtl="0" fontAlgn="base">
        <a:spcBef>
          <a:spcPct val="0"/>
        </a:spcBef>
        <a:spcAft>
          <a:spcPct val="0"/>
        </a:spcAft>
        <a:defRPr sz="4400">
          <a:solidFill>
            <a:srgbClr val="A40000"/>
          </a:solidFill>
          <a:latin typeface="Futura XBlkCn BT" pitchFamily="34" charset="0"/>
        </a:defRPr>
      </a:lvl7pPr>
      <a:lvl8pPr marL="1371600" algn="l" rtl="0" fontAlgn="base">
        <a:spcBef>
          <a:spcPct val="0"/>
        </a:spcBef>
        <a:spcAft>
          <a:spcPct val="0"/>
        </a:spcAft>
        <a:defRPr sz="4400">
          <a:solidFill>
            <a:srgbClr val="A40000"/>
          </a:solidFill>
          <a:latin typeface="Futura XBlkCn BT" pitchFamily="34" charset="0"/>
        </a:defRPr>
      </a:lvl8pPr>
      <a:lvl9pPr marL="1828800" algn="l" rtl="0" fontAlgn="base">
        <a:spcBef>
          <a:spcPct val="0"/>
        </a:spcBef>
        <a:spcAft>
          <a:spcPct val="0"/>
        </a:spcAft>
        <a:defRPr sz="4400">
          <a:solidFill>
            <a:srgbClr val="A40000"/>
          </a:solidFill>
          <a:latin typeface="Futura XBlkCn BT" pitchFamily="34" charset="0"/>
        </a:defRPr>
      </a:lvl9pPr>
    </p:titleStyle>
    <p:bodyStyle>
      <a:lvl1pPr marL="319088" indent="-319088" algn="l" rtl="0" eaLnBrk="0" fontAlgn="base" hangingPunct="0">
        <a:spcBef>
          <a:spcPts val="700"/>
        </a:spcBef>
        <a:spcAft>
          <a:spcPct val="0"/>
        </a:spcAft>
        <a:buClr>
          <a:schemeClr val="tx2"/>
        </a:buClr>
        <a:buSzPct val="60000"/>
        <a:buFont typeface="Courier New" panose="02070309020205020404" pitchFamily="49" charset="0"/>
        <a:buChar char="o"/>
        <a:defRPr sz="2900" kern="1200">
          <a:solidFill>
            <a:srgbClr val="262626"/>
          </a:solidFill>
          <a:latin typeface="Trebuchet MS" pitchFamily="34" charset="0"/>
          <a:ea typeface="+mn-ea"/>
          <a:cs typeface="+mn-cs"/>
        </a:defRPr>
      </a:lvl1pPr>
      <a:lvl2pPr marL="639763" indent="-273050" algn="l" rtl="0" eaLnBrk="0" fontAlgn="base" hangingPunct="0">
        <a:spcBef>
          <a:spcPts val="550"/>
        </a:spcBef>
        <a:spcAft>
          <a:spcPct val="0"/>
        </a:spcAft>
        <a:buClr>
          <a:schemeClr val="tx2"/>
        </a:buClr>
        <a:buSzPct val="70000"/>
        <a:buFont typeface="Courier New" panose="02070309020205020404" pitchFamily="49" charset="0"/>
        <a:buChar char="o"/>
        <a:defRPr sz="2600" kern="1200">
          <a:solidFill>
            <a:srgbClr val="404040"/>
          </a:solidFill>
          <a:latin typeface="Trebuchet MS" pitchFamily="34" charset="0"/>
          <a:ea typeface="+mn-ea"/>
          <a:cs typeface="+mn-cs"/>
        </a:defRPr>
      </a:lvl2pPr>
      <a:lvl3pPr marL="914400" indent="-228600" algn="l" rtl="0" eaLnBrk="0" fontAlgn="base" hangingPunct="0">
        <a:spcBef>
          <a:spcPts val="500"/>
        </a:spcBef>
        <a:spcAft>
          <a:spcPct val="0"/>
        </a:spcAft>
        <a:buClr>
          <a:schemeClr val="tx2"/>
        </a:buClr>
        <a:buSzPct val="75000"/>
        <a:buFont typeface="Courier New" panose="02070309020205020404" pitchFamily="49" charset="0"/>
        <a:buChar char="o"/>
        <a:defRPr sz="2300" kern="1200">
          <a:solidFill>
            <a:srgbClr val="595959"/>
          </a:solidFill>
          <a:latin typeface="Trebuchet MS" pitchFamily="34" charset="0"/>
          <a:ea typeface="+mn-ea"/>
          <a:cs typeface="+mn-cs"/>
        </a:defRPr>
      </a:lvl3pPr>
      <a:lvl4pPr marL="1371600" indent="-228600" algn="l" rtl="0" eaLnBrk="0" fontAlgn="base" hangingPunct="0">
        <a:spcBef>
          <a:spcPts val="400"/>
        </a:spcBef>
        <a:spcAft>
          <a:spcPct val="0"/>
        </a:spcAft>
        <a:buClr>
          <a:schemeClr val="tx2"/>
        </a:buClr>
        <a:buSzPct val="75000"/>
        <a:buFont typeface="Courier New" panose="02070309020205020404" pitchFamily="49" charset="0"/>
        <a:buChar char="o"/>
        <a:defRPr sz="2000" kern="1200">
          <a:solidFill>
            <a:srgbClr val="7F7F7F"/>
          </a:solidFill>
          <a:latin typeface="Trebuchet MS" pitchFamily="34" charset="0"/>
          <a:ea typeface="+mn-ea"/>
          <a:cs typeface="+mn-cs"/>
        </a:defRPr>
      </a:lvl4pPr>
      <a:lvl5pPr marL="1828800" indent="-228600" algn="l" rtl="0" eaLnBrk="0" fontAlgn="base" hangingPunct="0">
        <a:spcBef>
          <a:spcPts val="400"/>
        </a:spcBef>
        <a:spcAft>
          <a:spcPct val="0"/>
        </a:spcAft>
        <a:buClr>
          <a:schemeClr val="tx2"/>
        </a:buClr>
        <a:buSzPct val="65000"/>
        <a:buFont typeface="Courier New" panose="02070309020205020404" pitchFamily="49" charset="0"/>
        <a:buChar char="o"/>
        <a:defRPr sz="2000" kern="1200">
          <a:solidFill>
            <a:srgbClr val="7F7F7F"/>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ssa.gov/foreign/foreign.htm" TargetMode="External"/><Relationship Id="rId4" Type="http://schemas.openxmlformats.org/officeDocument/2006/relationships/hyperlink" Target="mailto:FBU.Mexico.City@ssa.gov" TargetMode="External"/><Relationship Id="rId5" Type="http://schemas.openxmlformats.org/officeDocument/2006/relationships/hyperlink" Target="mailto:FBU.CostaRica@ssa.gov" TargetMode="External"/><Relationship Id="rId6" Type="http://schemas.openxmlformats.org/officeDocument/2006/relationships/hyperlink" Target="mailto:FBU.Ciudad.Juarez@ssa.gov" TargetMode="External"/><Relationship Id="rId7" Type="http://schemas.openxmlformats.org/officeDocument/2006/relationships/hyperlink" Target="mailto:FBU.Argentina@ssa.gov" TargetMode="External"/><Relationship Id="rId8" Type="http://schemas.openxmlformats.org/officeDocument/2006/relationships/hyperlink" Target="mailto:FBU.Guadaljara@ssa.gov" TargetMode="External"/><Relationship Id="rId9" Type="http://schemas.openxmlformats.org/officeDocument/2006/relationships/hyperlink" Target="mailto:FBU.SantoDomingo@ssa.gov"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mailto:FBU.London@ssa.gov" TargetMode="External"/><Relationship Id="rId4" Type="http://schemas.openxmlformats.org/officeDocument/2006/relationships/hyperlink" Target="mailto:FBU.Frankfurt@ssa.gov" TargetMode="External"/><Relationship Id="rId5" Type="http://schemas.openxmlformats.org/officeDocument/2006/relationships/hyperlink" Target="mailto:FBU.Dublin@ssa.gov" TargetMode="External"/><Relationship Id="rId6" Type="http://schemas.openxmlformats.org/officeDocument/2006/relationships/hyperlink" Target="mailto:FBU.Paris@ssa.gov" TargetMode="External"/><Relationship Id="rId7" Type="http://schemas.openxmlformats.org/officeDocument/2006/relationships/hyperlink" Target="mailto:FBU.Lisbon@ssa.gov" TargetMode="External"/><Relationship Id="rId8" Type="http://schemas.openxmlformats.org/officeDocument/2006/relationships/hyperlink" Target="mailto:FBU.Krakow@ssa.gov" TargetMode="External"/><Relationship Id="rId9" Type="http://schemas.openxmlformats.org/officeDocument/2006/relationships/hyperlink" Target="mailto:FBU.Madrid@ssa.gov" TargetMode="External"/><Relationship Id="rId10" Type="http://schemas.openxmlformats.org/officeDocument/2006/relationships/hyperlink" Target="mailto:FBU.Warsaw@ssa.gov" TargetMode="External"/><Relationship Id="rId11" Type="http://schemas.openxmlformats.org/officeDocument/2006/relationships/hyperlink" Target="mailto:FBU.Oslo@ssa.gov"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mailto:FBU.Manila@ssa.gov" TargetMode="External"/><Relationship Id="rId4" Type="http://schemas.openxmlformats.org/officeDocument/2006/relationships/hyperlink" Target="mailto:FBU.Naples@ssa.gov" TargetMode="External"/><Relationship Id="rId5" Type="http://schemas.openxmlformats.org/officeDocument/2006/relationships/hyperlink" Target="mailto:FBU.Tokyo@ssa.gov" TargetMode="External"/><Relationship Id="rId6" Type="http://schemas.openxmlformats.org/officeDocument/2006/relationships/hyperlink" Target="mailto:FBU.Athens@ssa.gov" TargetMode="External"/><Relationship Id="rId7" Type="http://schemas.openxmlformats.org/officeDocument/2006/relationships/hyperlink" Target="mailto:FBU.Jerusalem@ssa.gov" TargetMode="External"/><Relationship Id="rId1" Type="http://schemas.openxmlformats.org/officeDocument/2006/relationships/slideLayout" Target="../slideLayouts/slideLayout2.xml"/><Relationship Id="rId2" Type="http://schemas.openxmlformats.org/officeDocument/2006/relationships/hyperlink" Target="mailto:FBU.Rome@ss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600200" y="1524000"/>
            <a:ext cx="7165975" cy="5082284"/>
          </a:xfrm>
        </p:spPr>
        <p:txBody>
          <a:bodyPr/>
          <a:lstStyle/>
          <a:p>
            <a:pPr>
              <a:buClrTx/>
              <a:buFont typeface="Wingdings" panose="05000000000000000000" pitchFamily="2" charset="2"/>
              <a:buChar char="Ø"/>
              <a:defRPr/>
            </a:pPr>
            <a:r>
              <a:rPr lang="en-US" sz="2000" dirty="0">
                <a:solidFill>
                  <a:schemeClr val="tx1"/>
                </a:solidFill>
              </a:rPr>
              <a:t>Located in United States embassies and consulates at 21 locations around the world.</a:t>
            </a:r>
          </a:p>
          <a:p>
            <a:pPr>
              <a:buClrTx/>
              <a:buFont typeface="Wingdings" panose="05000000000000000000" pitchFamily="2" charset="2"/>
              <a:buChar char="Ø"/>
              <a:defRPr/>
            </a:pPr>
            <a:r>
              <a:rPr lang="en-US" sz="2000" dirty="0">
                <a:solidFill>
                  <a:schemeClr val="tx1"/>
                </a:solidFill>
              </a:rPr>
              <a:t>FBUs are sometimes called Claims Taking Posts (CTPs).</a:t>
            </a:r>
          </a:p>
          <a:p>
            <a:pPr>
              <a:buClrTx/>
              <a:buFont typeface="Wingdings" panose="05000000000000000000" pitchFamily="2" charset="2"/>
              <a:buChar char="Ø"/>
              <a:defRPr/>
            </a:pPr>
            <a:r>
              <a:rPr lang="en-US" sz="2000" dirty="0">
                <a:solidFill>
                  <a:schemeClr val="tx1"/>
                </a:solidFill>
              </a:rPr>
              <a:t>The people who work in the FBUs are Department of State employees</a:t>
            </a:r>
            <a:r>
              <a:rPr lang="en-US" sz="2000" dirty="0" smtClean="0">
                <a:solidFill>
                  <a:schemeClr val="tx1"/>
                </a:solidFill>
              </a:rPr>
              <a:t>.</a:t>
            </a:r>
          </a:p>
          <a:p>
            <a:pPr>
              <a:buClrTx/>
              <a:buFont typeface="Wingdings" panose="05000000000000000000" pitchFamily="2" charset="2"/>
              <a:buChar char="Ø"/>
              <a:defRPr/>
            </a:pPr>
            <a:endParaRPr lang="en-US" sz="2000" dirty="0">
              <a:solidFill>
                <a:schemeClr val="tx1"/>
              </a:solidFill>
            </a:endParaRPr>
          </a:p>
          <a:p>
            <a:pPr marL="0" indent="0">
              <a:spcBef>
                <a:spcPts val="400"/>
              </a:spcBef>
              <a:buFont typeface="Courier New" panose="02070309020205020404" pitchFamily="49" charset="0"/>
              <a:buNone/>
              <a:defRPr/>
            </a:pPr>
            <a:r>
              <a:rPr lang="en-US" sz="2000" dirty="0">
                <a:solidFill>
                  <a:schemeClr val="tx1"/>
                </a:solidFill>
              </a:rPr>
              <a:t>FBUs provide services outside of the United States for these agencies:</a:t>
            </a:r>
          </a:p>
          <a:p>
            <a:pPr lvl="1">
              <a:buClrTx/>
              <a:defRPr/>
            </a:pPr>
            <a:r>
              <a:rPr lang="en-US" sz="2000" dirty="0">
                <a:solidFill>
                  <a:schemeClr val="tx1"/>
                </a:solidFill>
              </a:rPr>
              <a:t>Social Security Administration (SSA</a:t>
            </a:r>
            <a:r>
              <a:rPr lang="en-US" sz="2000" dirty="0" smtClean="0">
                <a:solidFill>
                  <a:schemeClr val="tx1"/>
                </a:solidFill>
              </a:rPr>
              <a:t>) 92%</a:t>
            </a:r>
            <a:endParaRPr lang="en-US" sz="2000" dirty="0">
              <a:solidFill>
                <a:schemeClr val="tx1"/>
              </a:solidFill>
            </a:endParaRPr>
          </a:p>
          <a:p>
            <a:pPr lvl="1">
              <a:buClrTx/>
              <a:defRPr/>
            </a:pPr>
            <a:r>
              <a:rPr lang="en-US" sz="2000" dirty="0">
                <a:solidFill>
                  <a:schemeClr val="tx1"/>
                </a:solidFill>
              </a:rPr>
              <a:t>Veterans’ Affairs (VA</a:t>
            </a:r>
            <a:r>
              <a:rPr lang="en-US" sz="2000" dirty="0" smtClean="0">
                <a:solidFill>
                  <a:schemeClr val="tx1"/>
                </a:solidFill>
              </a:rPr>
              <a:t>) 3%</a:t>
            </a:r>
            <a:endParaRPr lang="en-US" sz="2000" dirty="0">
              <a:solidFill>
                <a:schemeClr val="tx1"/>
              </a:solidFill>
            </a:endParaRPr>
          </a:p>
          <a:p>
            <a:pPr lvl="1">
              <a:buClrTx/>
              <a:defRPr/>
            </a:pPr>
            <a:r>
              <a:rPr lang="en-US" sz="2000" dirty="0">
                <a:solidFill>
                  <a:schemeClr val="tx1"/>
                </a:solidFill>
              </a:rPr>
              <a:t>Office of Personnel Management (OPM</a:t>
            </a:r>
            <a:r>
              <a:rPr lang="en-US" sz="2000" dirty="0" smtClean="0">
                <a:solidFill>
                  <a:schemeClr val="tx1"/>
                </a:solidFill>
              </a:rPr>
              <a:t>) 3%</a:t>
            </a:r>
          </a:p>
          <a:p>
            <a:pPr lvl="1">
              <a:buClrTx/>
              <a:defRPr/>
            </a:pPr>
            <a:r>
              <a:rPr lang="en-US" sz="2000" dirty="0" smtClean="0">
                <a:solidFill>
                  <a:schemeClr val="tx1"/>
                </a:solidFill>
              </a:rPr>
              <a:t>Department of Labor (DOL) 1%</a:t>
            </a:r>
            <a:endParaRPr lang="en-US" sz="2000" dirty="0">
              <a:solidFill>
                <a:schemeClr val="tx1"/>
              </a:solidFill>
            </a:endParaRPr>
          </a:p>
          <a:p>
            <a:pPr lvl="1">
              <a:buClrTx/>
              <a:defRPr/>
            </a:pPr>
            <a:r>
              <a:rPr lang="en-US" sz="2000" dirty="0">
                <a:solidFill>
                  <a:schemeClr val="tx1"/>
                </a:solidFill>
              </a:rPr>
              <a:t>Railroad Retirement Board (RRB</a:t>
            </a:r>
            <a:r>
              <a:rPr lang="en-US" sz="2000" dirty="0" smtClean="0">
                <a:solidFill>
                  <a:schemeClr val="tx1"/>
                </a:solidFill>
              </a:rPr>
              <a:t>) 1%</a:t>
            </a:r>
            <a:endParaRPr lang="en-US" dirty="0"/>
          </a:p>
        </p:txBody>
      </p:sp>
      <p:sp>
        <p:nvSpPr>
          <p:cNvPr id="3" name="Title 2"/>
          <p:cNvSpPr>
            <a:spLocks noGrp="1"/>
          </p:cNvSpPr>
          <p:nvPr>
            <p:ph type="title"/>
          </p:nvPr>
        </p:nvSpPr>
        <p:spPr/>
        <p:txBody>
          <a:bodyPr>
            <a:normAutofit fontScale="90000"/>
          </a:bodyPr>
          <a:lstStyle/>
          <a:p>
            <a:pPr>
              <a:defRPr/>
            </a:pPr>
            <a:r>
              <a:rPr lang="en-US" dirty="0" smtClean="0">
                <a:solidFill>
                  <a:srgbClr val="0000FF"/>
                </a:solidFill>
              </a:rPr>
              <a:t>Federal Benefits Units (FBUs)</a:t>
            </a:r>
            <a:endParaRPr lang="en-US" dirty="0">
              <a:solidFill>
                <a:srgbClr val="0000FF"/>
              </a:solidFill>
            </a:endParaRPr>
          </a:p>
        </p:txBody>
      </p:sp>
    </p:spTree>
    <p:extLst>
      <p:ext uri="{BB962C8B-B14F-4D97-AF65-F5344CB8AC3E}">
        <p14:creationId xmlns:p14="http://schemas.microsoft.com/office/powerpoint/2010/main" val="164152366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00FF"/>
                </a:solidFill>
              </a:rPr>
              <a:t>Manila Region FBUs</a:t>
            </a:r>
            <a:endParaRPr lang="en-US" dirty="0">
              <a:solidFill>
                <a:srgbClr val="0000FF"/>
              </a:solidFill>
            </a:endParaRPr>
          </a:p>
        </p:txBody>
      </p:sp>
      <p:pic>
        <p:nvPicPr>
          <p:cNvPr id="19459" name="Content Placeholder 4"/>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465" t="4467" r="1899" b="2584"/>
          <a:stretch/>
        </p:blipFill>
        <p:spPr>
          <a:xfrm>
            <a:off x="671208" y="1778169"/>
            <a:ext cx="8326878" cy="4739363"/>
          </a:xfrm>
        </p:spPr>
      </p:pic>
      <p:sp>
        <p:nvSpPr>
          <p:cNvPr id="5" name="Flowchart: Process 4"/>
          <p:cNvSpPr/>
          <p:nvPr/>
        </p:nvSpPr>
        <p:spPr>
          <a:xfrm>
            <a:off x="6896100" y="4147850"/>
            <a:ext cx="1038225" cy="311150"/>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Manila</a:t>
            </a:r>
          </a:p>
        </p:txBody>
      </p:sp>
      <p:sp>
        <p:nvSpPr>
          <p:cNvPr id="6" name="Flowchart: Process 5"/>
          <p:cNvSpPr/>
          <p:nvPr/>
        </p:nvSpPr>
        <p:spPr>
          <a:xfrm>
            <a:off x="7934325" y="3038813"/>
            <a:ext cx="898525" cy="27146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Tokyo</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21299" y="1871432"/>
            <a:ext cx="8418461" cy="4684071"/>
          </a:xfrm>
        </p:spPr>
      </p:pic>
      <p:sp>
        <p:nvSpPr>
          <p:cNvPr id="3" name="Title 2"/>
          <p:cNvSpPr>
            <a:spLocks noGrp="1"/>
          </p:cNvSpPr>
          <p:nvPr>
            <p:ph type="title"/>
          </p:nvPr>
        </p:nvSpPr>
        <p:spPr/>
        <p:txBody>
          <a:bodyPr>
            <a:normAutofit fontScale="90000"/>
          </a:bodyPr>
          <a:lstStyle/>
          <a:p>
            <a:pPr>
              <a:defRPr/>
            </a:pPr>
            <a:r>
              <a:rPr lang="en-US" sz="3200" dirty="0" smtClean="0">
                <a:solidFill>
                  <a:srgbClr val="0000FF"/>
                </a:solidFill>
              </a:rPr>
              <a:t>Countries Served by San Jose Region FBUs</a:t>
            </a:r>
            <a:endParaRPr lang="en-US" sz="3200" dirty="0">
              <a:solidFill>
                <a:srgbClr val="0000FF"/>
              </a:solidFill>
            </a:endParaRPr>
          </a:p>
        </p:txBody>
      </p:sp>
      <p:sp>
        <p:nvSpPr>
          <p:cNvPr id="2" name="TextBox 1"/>
          <p:cNvSpPr txBox="1"/>
          <p:nvPr/>
        </p:nvSpPr>
        <p:spPr>
          <a:xfrm>
            <a:off x="7254240" y="3169920"/>
            <a:ext cx="1139927" cy="338554"/>
          </a:xfrm>
          <a:prstGeom prst="rect">
            <a:avLst/>
          </a:prstGeom>
          <a:noFill/>
        </p:spPr>
        <p:txBody>
          <a:bodyPr wrap="none" rtlCol="0">
            <a:spAutoFit/>
          </a:bodyPr>
          <a:lstStyle/>
          <a:p>
            <a:r>
              <a:rPr lang="en-US" sz="1600" dirty="0" smtClean="0">
                <a:latin typeface="Albany WT SC" panose="020B0604020202020204" pitchFamily="34" charset="2"/>
                <a:ea typeface="Albany WT SC" panose="020B0604020202020204" pitchFamily="34" charset="2"/>
                <a:cs typeface="Albany WT SC" panose="020B0604020202020204" pitchFamily="34" charset="2"/>
              </a:rPr>
              <a:t>Venezuela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30823" y="1799617"/>
            <a:ext cx="8330985" cy="4704134"/>
          </a:xfrm>
        </p:spPr>
      </p:pic>
      <p:sp>
        <p:nvSpPr>
          <p:cNvPr id="3" name="Title 2"/>
          <p:cNvSpPr>
            <a:spLocks noGrp="1"/>
          </p:cNvSpPr>
          <p:nvPr>
            <p:ph type="title"/>
          </p:nvPr>
        </p:nvSpPr>
        <p:spPr/>
        <p:txBody>
          <a:bodyPr>
            <a:normAutofit fontScale="90000"/>
          </a:bodyPr>
          <a:lstStyle/>
          <a:p>
            <a:pPr>
              <a:defRPr/>
            </a:pPr>
            <a:r>
              <a:rPr lang="en-US" sz="3200" dirty="0" smtClean="0">
                <a:solidFill>
                  <a:srgbClr val="0000FF"/>
                </a:solidFill>
              </a:rPr>
              <a:t>Countries Served by London Region FBUs</a:t>
            </a:r>
            <a:endParaRPr lang="en-US" sz="3200"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51747" y="1799617"/>
            <a:ext cx="8386667" cy="4009046"/>
          </a:xfrm>
        </p:spPr>
      </p:pic>
      <p:sp>
        <p:nvSpPr>
          <p:cNvPr id="3" name="Title 2"/>
          <p:cNvSpPr>
            <a:spLocks noGrp="1"/>
          </p:cNvSpPr>
          <p:nvPr>
            <p:ph type="title"/>
          </p:nvPr>
        </p:nvSpPr>
        <p:spPr>
          <a:xfrm>
            <a:off x="1609725" y="400050"/>
            <a:ext cx="7162800" cy="838200"/>
          </a:xfrm>
        </p:spPr>
        <p:txBody>
          <a:bodyPr>
            <a:normAutofit fontScale="90000"/>
          </a:bodyPr>
          <a:lstStyle/>
          <a:p>
            <a:pPr>
              <a:defRPr/>
            </a:pPr>
            <a:r>
              <a:rPr lang="en-US" sz="3200" dirty="0" smtClean="0">
                <a:solidFill>
                  <a:srgbClr val="0000FF"/>
                </a:solidFill>
              </a:rPr>
              <a:t>Countries Served by Frankfurt Region FBUs</a:t>
            </a:r>
            <a:endParaRPr lang="en-US" sz="3200" dirty="0">
              <a:solidFill>
                <a:srgbClr val="0000FF"/>
              </a:solidFill>
            </a:endParaRPr>
          </a:p>
        </p:txBody>
      </p:sp>
      <p:pic>
        <p:nvPicPr>
          <p:cNvPr id="2253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741820"/>
            <a:ext cx="1723214"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2841" y="1787358"/>
            <a:ext cx="8309651" cy="4311276"/>
          </a:xfrm>
        </p:spPr>
      </p:pic>
      <p:sp>
        <p:nvSpPr>
          <p:cNvPr id="3" name="Title 2"/>
          <p:cNvSpPr>
            <a:spLocks noGrp="1"/>
          </p:cNvSpPr>
          <p:nvPr>
            <p:ph type="title"/>
          </p:nvPr>
        </p:nvSpPr>
        <p:spPr/>
        <p:txBody>
          <a:bodyPr>
            <a:normAutofit fontScale="90000"/>
          </a:bodyPr>
          <a:lstStyle/>
          <a:p>
            <a:pPr>
              <a:defRPr/>
            </a:pPr>
            <a:r>
              <a:rPr lang="en-US" sz="3200" dirty="0" smtClean="0">
                <a:solidFill>
                  <a:srgbClr val="0000FF"/>
                </a:solidFill>
              </a:rPr>
              <a:t>Countries Served by Rome Region FBUs</a:t>
            </a:r>
            <a:endParaRPr lang="en-US" sz="3200"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8000" y="1799616"/>
            <a:ext cx="8283333" cy="4536535"/>
          </a:xfrm>
        </p:spPr>
      </p:pic>
      <p:sp>
        <p:nvSpPr>
          <p:cNvPr id="3" name="Title 2"/>
          <p:cNvSpPr>
            <a:spLocks noGrp="1"/>
          </p:cNvSpPr>
          <p:nvPr>
            <p:ph type="title"/>
          </p:nvPr>
        </p:nvSpPr>
        <p:spPr/>
        <p:txBody>
          <a:bodyPr>
            <a:normAutofit fontScale="90000"/>
          </a:bodyPr>
          <a:lstStyle/>
          <a:p>
            <a:pPr>
              <a:defRPr/>
            </a:pPr>
            <a:r>
              <a:rPr lang="en-US" sz="3200" dirty="0" smtClean="0">
                <a:solidFill>
                  <a:srgbClr val="0000FF"/>
                </a:solidFill>
              </a:rPr>
              <a:t>Countries Served by Manila Region FBUs</a:t>
            </a:r>
            <a:endParaRPr lang="en-US" sz="3200"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8838" y="1774246"/>
            <a:ext cx="8631175" cy="4648200"/>
          </a:xfrm>
        </p:spPr>
        <p:txBody>
          <a:bodyPr/>
          <a:lstStyle/>
          <a:p>
            <a:pPr marL="0" indent="0" algn="ctr" defTabSz="457200" eaLnBrk="1" fontAlgn="auto" hangingPunct="1">
              <a:spcBef>
                <a:spcPct val="20000"/>
              </a:spcBef>
              <a:spcAft>
                <a:spcPts val="600"/>
              </a:spcAft>
              <a:buClr>
                <a:prstClr val="white"/>
              </a:buClr>
              <a:buSzPct val="80000"/>
              <a:buFont typeface="Courier New" panose="02070309020205020404" pitchFamily="49" charset="0"/>
              <a:buNone/>
              <a:defRPr/>
            </a:pPr>
            <a:endParaRPr lang="en-US" sz="3200" dirty="0">
              <a:solidFill>
                <a:prstClr val="black"/>
              </a:solidFill>
              <a:latin typeface="Century Gothic" panose="020B0502020202020204"/>
              <a:hlinkClick r:id="rId3"/>
            </a:endParaRPr>
          </a:p>
          <a:p>
            <a:pPr marL="0" indent="0" defTabSz="457200" eaLnBrk="1" fontAlgn="auto" hangingPunct="1">
              <a:spcBef>
                <a:spcPct val="20000"/>
              </a:spcBef>
              <a:spcAft>
                <a:spcPts val="600"/>
              </a:spcAft>
              <a:buClr>
                <a:prstClr val="white"/>
              </a:buClr>
              <a:buSzPct val="80000"/>
              <a:buFont typeface="Courier New" panose="02070309020205020404" pitchFamily="49" charset="0"/>
              <a:buNone/>
              <a:defRPr/>
            </a:pPr>
            <a:r>
              <a:rPr lang="en-US" sz="3200" dirty="0" smtClean="0">
                <a:solidFill>
                  <a:prstClr val="black"/>
                </a:solidFill>
                <a:latin typeface="Century Gothic" panose="020B0502020202020204"/>
                <a:hlinkClick r:id="rId3"/>
              </a:rPr>
              <a:t>https</a:t>
            </a:r>
            <a:r>
              <a:rPr lang="en-US" sz="3200" dirty="0">
                <a:solidFill>
                  <a:prstClr val="black"/>
                </a:solidFill>
                <a:latin typeface="Century Gothic" panose="020B0502020202020204"/>
                <a:hlinkClick r:id="rId3"/>
              </a:rPr>
              <a:t>://</a:t>
            </a:r>
            <a:r>
              <a:rPr lang="en-US" sz="3200" dirty="0" smtClean="0">
                <a:solidFill>
                  <a:prstClr val="black"/>
                </a:solidFill>
                <a:latin typeface="Century Gothic" panose="020B0502020202020204"/>
                <a:hlinkClick r:id="rId3"/>
              </a:rPr>
              <a:t>www.ssa.gov/foreign/foreign.htm</a:t>
            </a:r>
            <a:endParaRPr lang="en-US" sz="3200" dirty="0" smtClean="0">
              <a:solidFill>
                <a:prstClr val="black"/>
              </a:solidFill>
              <a:latin typeface="Century Gothic" panose="020B0502020202020204"/>
            </a:endParaRPr>
          </a:p>
          <a:p>
            <a:pPr marL="0" indent="0" algn="ctr" defTabSz="457200" eaLnBrk="1" fontAlgn="auto" hangingPunct="1">
              <a:spcBef>
                <a:spcPct val="20000"/>
              </a:spcBef>
              <a:spcAft>
                <a:spcPts val="600"/>
              </a:spcAft>
              <a:buClr>
                <a:prstClr val="white"/>
              </a:buClr>
              <a:buSzPct val="80000"/>
              <a:buFont typeface="Courier New" panose="02070309020205020404" pitchFamily="49" charset="0"/>
              <a:buNone/>
              <a:defRPr/>
            </a:pPr>
            <a:endParaRPr lang="en-US" sz="2000" dirty="0" smtClean="0">
              <a:solidFill>
                <a:prstClr val="black"/>
              </a:solidFill>
              <a:latin typeface="Century Gothic" panose="020B0502020202020204"/>
            </a:endParaRPr>
          </a:p>
          <a:p>
            <a:pPr marL="0" indent="0" defTabSz="457200" eaLnBrk="1" fontAlgn="auto" hangingPunct="1">
              <a:spcBef>
                <a:spcPct val="20000"/>
              </a:spcBef>
              <a:spcAft>
                <a:spcPts val="600"/>
              </a:spcAft>
              <a:buClr>
                <a:prstClr val="white"/>
              </a:buClr>
              <a:buSzPct val="80000"/>
              <a:buNone/>
              <a:defRPr/>
            </a:pPr>
            <a:r>
              <a:rPr lang="en-US" sz="2800" b="1" dirty="0" smtClean="0">
                <a:solidFill>
                  <a:prstClr val="black"/>
                </a:solidFill>
              </a:rPr>
              <a:t>  Mexico City Region  </a:t>
            </a:r>
            <a:r>
              <a:rPr lang="en-US" sz="2400" dirty="0" smtClean="0">
                <a:solidFill>
                  <a:prstClr val="black"/>
                </a:solidFill>
              </a:rPr>
              <a:t>		   </a:t>
            </a:r>
            <a:r>
              <a:rPr lang="en-US" sz="2800" b="1" dirty="0" smtClean="0">
                <a:solidFill>
                  <a:prstClr val="black"/>
                </a:solidFill>
              </a:rPr>
              <a:t>San </a:t>
            </a:r>
            <a:r>
              <a:rPr lang="en-US" sz="2800" b="1" dirty="0">
                <a:solidFill>
                  <a:prstClr val="black"/>
                </a:solidFill>
              </a:rPr>
              <a:t>Jose Region</a:t>
            </a:r>
          </a:p>
          <a:p>
            <a:pPr marL="0" indent="0" defTabSz="457200" eaLnBrk="1" fontAlgn="auto" hangingPunct="1">
              <a:spcBef>
                <a:spcPct val="20000"/>
              </a:spcBef>
              <a:spcAft>
                <a:spcPts val="600"/>
              </a:spcAft>
              <a:buClr>
                <a:prstClr val="white"/>
              </a:buClr>
              <a:buSzPct val="80000"/>
              <a:buNone/>
              <a:defRPr/>
            </a:pPr>
            <a:r>
              <a:rPr lang="en-US" sz="2400" dirty="0" smtClean="0">
                <a:solidFill>
                  <a:prstClr val="black"/>
                </a:solidFill>
                <a:hlinkClick r:id="rId4"/>
              </a:rPr>
              <a:t>FBU.Mexico.City@ssa.gov</a:t>
            </a:r>
            <a:r>
              <a:rPr lang="en-US" sz="2400" dirty="0" smtClean="0">
                <a:solidFill>
                  <a:prstClr val="black"/>
                </a:solidFill>
              </a:rPr>
              <a:t>		  </a:t>
            </a:r>
            <a:r>
              <a:rPr lang="en-US" sz="2400" dirty="0" smtClean="0">
                <a:solidFill>
                  <a:prstClr val="black"/>
                </a:solidFill>
                <a:hlinkClick r:id="rId5"/>
              </a:rPr>
              <a:t>FBU.CostaRica@ssa.gov</a:t>
            </a:r>
            <a:endParaRPr lang="en-US" sz="2400" dirty="0">
              <a:solidFill>
                <a:prstClr val="black"/>
              </a:solidFill>
            </a:endParaRPr>
          </a:p>
          <a:p>
            <a:pPr marL="0" indent="0" defTabSz="457200" eaLnBrk="1" fontAlgn="auto" hangingPunct="1">
              <a:spcBef>
                <a:spcPct val="20000"/>
              </a:spcBef>
              <a:spcAft>
                <a:spcPts val="600"/>
              </a:spcAft>
              <a:buClr>
                <a:prstClr val="white"/>
              </a:buClr>
              <a:buSzPct val="80000"/>
              <a:buNone/>
              <a:defRPr/>
            </a:pPr>
            <a:r>
              <a:rPr lang="en-US" sz="2400" dirty="0" smtClean="0">
                <a:solidFill>
                  <a:prstClr val="black"/>
                </a:solidFill>
                <a:hlinkClick r:id="rId6"/>
              </a:rPr>
              <a:t>FBU.Ciudad.Juarez@ssa.gov</a:t>
            </a:r>
            <a:r>
              <a:rPr lang="en-US" sz="2400" dirty="0" smtClean="0">
                <a:solidFill>
                  <a:prstClr val="black"/>
                </a:solidFill>
              </a:rPr>
              <a:t>	  </a:t>
            </a:r>
            <a:r>
              <a:rPr lang="en-US" sz="2400" dirty="0" smtClean="0">
                <a:solidFill>
                  <a:prstClr val="black"/>
                </a:solidFill>
                <a:hlinkClick r:id="rId7"/>
              </a:rPr>
              <a:t>FBU.Argentina@ssa.gov</a:t>
            </a:r>
            <a:endParaRPr lang="en-US" sz="2400" dirty="0" smtClean="0">
              <a:solidFill>
                <a:prstClr val="black"/>
              </a:solidFill>
            </a:endParaRPr>
          </a:p>
          <a:p>
            <a:pPr marL="0" indent="0" defTabSz="457200" eaLnBrk="1" fontAlgn="auto" hangingPunct="1">
              <a:spcBef>
                <a:spcPct val="20000"/>
              </a:spcBef>
              <a:spcAft>
                <a:spcPts val="600"/>
              </a:spcAft>
              <a:buClr>
                <a:prstClr val="white"/>
              </a:buClr>
              <a:buSzPct val="80000"/>
              <a:buNone/>
              <a:defRPr/>
            </a:pPr>
            <a:r>
              <a:rPr lang="en-US" sz="2400" dirty="0" smtClean="0">
                <a:solidFill>
                  <a:prstClr val="black"/>
                </a:solidFill>
                <a:hlinkClick r:id="rId8"/>
              </a:rPr>
              <a:t>FBU.Guadalajara@ssa.gov</a:t>
            </a:r>
            <a:r>
              <a:rPr lang="en-US" sz="2400" dirty="0" smtClean="0">
                <a:solidFill>
                  <a:prstClr val="black"/>
                </a:solidFill>
              </a:rPr>
              <a:t>		  </a:t>
            </a:r>
            <a:r>
              <a:rPr lang="en-US" sz="2400" dirty="0" smtClean="0">
                <a:solidFill>
                  <a:prstClr val="black"/>
                </a:solidFill>
                <a:hlinkClick r:id="rId9"/>
              </a:rPr>
              <a:t>FBU.SantoDomingo@ssa.gov</a:t>
            </a:r>
            <a:endParaRPr lang="en-US" sz="2400" dirty="0"/>
          </a:p>
        </p:txBody>
      </p:sp>
      <p:sp>
        <p:nvSpPr>
          <p:cNvPr id="3" name="Title 2"/>
          <p:cNvSpPr>
            <a:spLocks noGrp="1"/>
          </p:cNvSpPr>
          <p:nvPr>
            <p:ph type="title"/>
          </p:nvPr>
        </p:nvSpPr>
        <p:spPr/>
        <p:txBody>
          <a:bodyPr>
            <a:normAutofit fontScale="90000"/>
          </a:bodyPr>
          <a:lstStyle/>
          <a:p>
            <a:pPr>
              <a:defRPr/>
            </a:pPr>
            <a:r>
              <a:rPr lang="en-US" dirty="0" smtClean="0">
                <a:solidFill>
                  <a:srgbClr val="0000FF"/>
                </a:solidFill>
              </a:rPr>
              <a:t>Which FBU Serves My Country?</a:t>
            </a:r>
            <a:endParaRPr lang="en-US"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852407" y="2209800"/>
            <a:ext cx="7910593" cy="3044125"/>
          </a:xfrm>
        </p:spPr>
        <p:txBody>
          <a:bodyPr/>
          <a:lstStyle/>
          <a:p>
            <a:pPr marL="0" indent="0">
              <a:spcBef>
                <a:spcPts val="600"/>
              </a:spcBef>
              <a:buNone/>
            </a:pPr>
            <a:r>
              <a:rPr lang="en-US" sz="2800" b="1" dirty="0" smtClean="0"/>
              <a:t>  London Region</a:t>
            </a:r>
            <a:r>
              <a:rPr lang="en-US" sz="2400" dirty="0" smtClean="0"/>
              <a:t>		   </a:t>
            </a:r>
            <a:r>
              <a:rPr lang="en-US" sz="2800" b="1" dirty="0" smtClean="0"/>
              <a:t>Frankfurt Region</a:t>
            </a:r>
          </a:p>
          <a:p>
            <a:pPr marL="0" indent="0">
              <a:spcBef>
                <a:spcPts val="600"/>
              </a:spcBef>
              <a:buNone/>
            </a:pPr>
            <a:endParaRPr lang="en-US" sz="600" b="1" dirty="0" smtClean="0"/>
          </a:p>
          <a:p>
            <a:pPr marL="0" indent="0">
              <a:spcBef>
                <a:spcPts val="24"/>
              </a:spcBef>
              <a:spcAft>
                <a:spcPts val="600"/>
              </a:spcAft>
              <a:buNone/>
            </a:pPr>
            <a:r>
              <a:rPr lang="en-US" sz="2400" dirty="0" smtClean="0">
                <a:hlinkClick r:id="rId3"/>
              </a:rPr>
              <a:t>FBU.London@ssa.gov</a:t>
            </a:r>
            <a:r>
              <a:rPr lang="en-US" sz="2400" dirty="0" smtClean="0"/>
              <a:t>	  </a:t>
            </a:r>
            <a:r>
              <a:rPr lang="en-US" sz="2400" dirty="0" smtClean="0">
                <a:hlinkClick r:id="rId4"/>
              </a:rPr>
              <a:t>FBU.Frankfurt@ssa.gov</a:t>
            </a:r>
            <a:endParaRPr lang="en-US" sz="2400" dirty="0" smtClean="0"/>
          </a:p>
          <a:p>
            <a:pPr marL="0" indent="0">
              <a:spcBef>
                <a:spcPts val="24"/>
              </a:spcBef>
              <a:spcAft>
                <a:spcPts val="600"/>
              </a:spcAft>
              <a:buNone/>
            </a:pPr>
            <a:r>
              <a:rPr lang="en-US" sz="2400" dirty="0" smtClean="0">
                <a:hlinkClick r:id="rId5"/>
              </a:rPr>
              <a:t>FBU.Dublin@ssa.gov</a:t>
            </a:r>
            <a:r>
              <a:rPr lang="en-US" sz="2400" dirty="0" smtClean="0"/>
              <a:t>		  </a:t>
            </a:r>
            <a:r>
              <a:rPr lang="en-US" sz="2400" dirty="0" smtClean="0">
                <a:hlinkClick r:id="rId6"/>
              </a:rPr>
              <a:t>FBU.Paris@ssa.gov</a:t>
            </a:r>
            <a:endParaRPr lang="en-US" sz="2400" dirty="0"/>
          </a:p>
          <a:p>
            <a:pPr marL="0" indent="0">
              <a:spcBef>
                <a:spcPts val="24"/>
              </a:spcBef>
              <a:spcAft>
                <a:spcPts val="600"/>
              </a:spcAft>
              <a:buNone/>
            </a:pPr>
            <a:r>
              <a:rPr lang="en-US" sz="2400" dirty="0" smtClean="0">
                <a:hlinkClick r:id="rId7"/>
              </a:rPr>
              <a:t>FBU.Lisbon@ssa.gov</a:t>
            </a:r>
            <a:r>
              <a:rPr lang="en-US" sz="2400" dirty="0" smtClean="0"/>
              <a:t>		  </a:t>
            </a:r>
            <a:r>
              <a:rPr lang="en-US" sz="2400" dirty="0" smtClean="0">
                <a:hlinkClick r:id="rId8"/>
              </a:rPr>
              <a:t>FBU.Krakow@ssa.gov</a:t>
            </a:r>
            <a:endParaRPr lang="en-US" sz="2400" dirty="0" smtClean="0"/>
          </a:p>
          <a:p>
            <a:pPr marL="0" indent="0">
              <a:spcBef>
                <a:spcPts val="24"/>
              </a:spcBef>
              <a:spcAft>
                <a:spcPts val="600"/>
              </a:spcAft>
              <a:buNone/>
            </a:pPr>
            <a:r>
              <a:rPr lang="en-US" sz="2400" dirty="0" smtClean="0">
                <a:hlinkClick r:id="rId9"/>
              </a:rPr>
              <a:t>FBU.Madrid@ssa.gov</a:t>
            </a:r>
            <a:r>
              <a:rPr lang="en-US" sz="2400" dirty="0" smtClean="0"/>
              <a:t>	  </a:t>
            </a:r>
            <a:r>
              <a:rPr lang="en-US" sz="2400" dirty="0" smtClean="0">
                <a:hlinkClick r:id="rId10"/>
              </a:rPr>
              <a:t>FBU.Warsaw@ssa.gov</a:t>
            </a:r>
            <a:endParaRPr lang="en-US" sz="2400" dirty="0"/>
          </a:p>
          <a:p>
            <a:pPr marL="0" indent="0">
              <a:spcBef>
                <a:spcPts val="24"/>
              </a:spcBef>
              <a:spcAft>
                <a:spcPts val="600"/>
              </a:spcAft>
              <a:buNone/>
            </a:pPr>
            <a:r>
              <a:rPr lang="en-US" sz="2400" dirty="0" smtClean="0">
                <a:hlinkClick r:id="rId11"/>
              </a:rPr>
              <a:t>FBU.Oslo@ssa.gov</a:t>
            </a:r>
            <a:endParaRPr lang="en-US" sz="2400" dirty="0" smtClean="0"/>
          </a:p>
          <a:p>
            <a:pPr marL="0" indent="0">
              <a:buNone/>
            </a:pPr>
            <a:endParaRPr lang="en-US" sz="2000" dirty="0" smtClean="0"/>
          </a:p>
          <a:p>
            <a:pPr marL="0" indent="0">
              <a:buNone/>
            </a:pPr>
            <a:endParaRPr lang="en-US" sz="2000" dirty="0" smtClean="0"/>
          </a:p>
          <a:p>
            <a:pPr marL="0" indent="0">
              <a:buNone/>
            </a:pPr>
            <a:endParaRPr lang="en-US" sz="2000" dirty="0" smtClean="0">
              <a:latin typeface="Century Gothic" panose="020B0502020202020204" pitchFamily="34" charset="0"/>
            </a:endParaRPr>
          </a:p>
          <a:p>
            <a:pPr marL="0" indent="0">
              <a:buNone/>
            </a:pPr>
            <a:endParaRPr lang="en-US" sz="2000" dirty="0" smtClean="0">
              <a:latin typeface="Century Gothic" panose="020B0502020202020204" pitchFamily="34" charset="0"/>
            </a:endParaRPr>
          </a:p>
          <a:p>
            <a:pPr marL="0" indent="0">
              <a:buNone/>
            </a:pPr>
            <a:endParaRPr lang="en-US" sz="2400" dirty="0"/>
          </a:p>
        </p:txBody>
      </p:sp>
      <p:sp>
        <p:nvSpPr>
          <p:cNvPr id="3" name="Title 2"/>
          <p:cNvSpPr>
            <a:spLocks noGrp="1"/>
          </p:cNvSpPr>
          <p:nvPr>
            <p:ph type="title"/>
          </p:nvPr>
        </p:nvSpPr>
        <p:spPr>
          <a:xfrm>
            <a:off x="1600200" y="427495"/>
            <a:ext cx="7162800" cy="838200"/>
          </a:xfrm>
        </p:spPr>
        <p:txBody>
          <a:bodyPr>
            <a:normAutofit fontScale="90000"/>
          </a:bodyPr>
          <a:lstStyle/>
          <a:p>
            <a:r>
              <a:rPr lang="en-US" dirty="0">
                <a:solidFill>
                  <a:srgbClr val="0000FF"/>
                </a:solidFill>
              </a:rPr>
              <a:t>Which FBU Serves My Country?</a:t>
            </a:r>
            <a:endParaRPr lang="en-US" dirty="0"/>
          </a:p>
        </p:txBody>
      </p:sp>
    </p:spTree>
    <p:extLst>
      <p:ext uri="{BB962C8B-B14F-4D97-AF65-F5344CB8AC3E}">
        <p14:creationId xmlns:p14="http://schemas.microsoft.com/office/powerpoint/2010/main" val="219785844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135251" y="2257587"/>
            <a:ext cx="7165848" cy="2391905"/>
          </a:xfrm>
        </p:spPr>
        <p:txBody>
          <a:bodyPr/>
          <a:lstStyle/>
          <a:p>
            <a:pPr marL="0" indent="0">
              <a:spcBef>
                <a:spcPts val="24"/>
              </a:spcBef>
              <a:spcAft>
                <a:spcPts val="600"/>
              </a:spcAft>
              <a:buNone/>
            </a:pPr>
            <a:r>
              <a:rPr lang="en-US" sz="2800" b="1" dirty="0" smtClean="0"/>
              <a:t>  Rome Region</a:t>
            </a:r>
            <a:r>
              <a:rPr lang="en-US" sz="2800" dirty="0" smtClean="0"/>
              <a:t>	</a:t>
            </a:r>
            <a:r>
              <a:rPr lang="en-US" sz="2800" dirty="0"/>
              <a:t>	</a:t>
            </a:r>
            <a:r>
              <a:rPr lang="en-US" sz="2800" dirty="0" smtClean="0"/>
              <a:t>  </a:t>
            </a:r>
            <a:r>
              <a:rPr lang="en-US" sz="2800" b="1" dirty="0" smtClean="0"/>
              <a:t>Manila Region </a:t>
            </a:r>
          </a:p>
          <a:p>
            <a:pPr marL="0" indent="0">
              <a:spcBef>
                <a:spcPts val="24"/>
              </a:spcBef>
              <a:spcAft>
                <a:spcPts val="600"/>
              </a:spcAft>
              <a:buNone/>
            </a:pPr>
            <a:r>
              <a:rPr lang="en-US" sz="2400" dirty="0" smtClean="0">
                <a:hlinkClick r:id="rId2"/>
              </a:rPr>
              <a:t>FBU.Rome@ssa.gov</a:t>
            </a:r>
            <a:r>
              <a:rPr lang="en-US" sz="2400" dirty="0" smtClean="0"/>
              <a:t>		</a:t>
            </a:r>
            <a:r>
              <a:rPr lang="en-US" sz="2400" dirty="0" smtClean="0">
                <a:hlinkClick r:id="rId3"/>
              </a:rPr>
              <a:t>FBU.Manila@ssa.gov</a:t>
            </a:r>
            <a:endParaRPr lang="en-US" sz="2400" dirty="0" smtClean="0"/>
          </a:p>
          <a:p>
            <a:pPr marL="0" indent="0">
              <a:spcBef>
                <a:spcPts val="24"/>
              </a:spcBef>
              <a:spcAft>
                <a:spcPts val="600"/>
              </a:spcAft>
              <a:buNone/>
            </a:pPr>
            <a:r>
              <a:rPr lang="en-US" sz="2400" dirty="0" smtClean="0">
                <a:hlinkClick r:id="rId4"/>
              </a:rPr>
              <a:t>FBU.Naples@ssa.gov</a:t>
            </a:r>
            <a:r>
              <a:rPr lang="en-US" sz="2400" dirty="0" smtClean="0"/>
              <a:t>	</a:t>
            </a:r>
            <a:r>
              <a:rPr lang="en-US" sz="2400" dirty="0" smtClean="0">
                <a:hlinkClick r:id="rId5"/>
              </a:rPr>
              <a:t>FBU.Tokyo@ssa.gov</a:t>
            </a:r>
            <a:endParaRPr lang="en-US" sz="2400" dirty="0" smtClean="0"/>
          </a:p>
          <a:p>
            <a:pPr marL="0" indent="0">
              <a:spcBef>
                <a:spcPts val="24"/>
              </a:spcBef>
              <a:spcAft>
                <a:spcPts val="600"/>
              </a:spcAft>
              <a:buNone/>
            </a:pPr>
            <a:r>
              <a:rPr lang="en-US" sz="2400" dirty="0" smtClean="0">
                <a:hlinkClick r:id="rId6"/>
              </a:rPr>
              <a:t>FBU.Athens@ssa.gov</a:t>
            </a:r>
            <a:endParaRPr lang="en-US" sz="2400" dirty="0" smtClean="0"/>
          </a:p>
          <a:p>
            <a:pPr marL="0" indent="0">
              <a:spcBef>
                <a:spcPts val="24"/>
              </a:spcBef>
              <a:spcAft>
                <a:spcPts val="600"/>
              </a:spcAft>
              <a:buNone/>
            </a:pPr>
            <a:r>
              <a:rPr lang="en-US" sz="2400" dirty="0" smtClean="0">
                <a:hlinkClick r:id="rId7"/>
              </a:rPr>
              <a:t>FBU.Jerusalem@ssa.gov</a:t>
            </a:r>
            <a:endParaRPr lang="en-US" sz="2400" dirty="0" smtClean="0"/>
          </a:p>
          <a:p>
            <a:pPr marL="0" indent="0">
              <a:buNone/>
            </a:pPr>
            <a:endParaRPr lang="en-US" sz="2000" dirty="0">
              <a:latin typeface="Century Gothic" panose="020B0502020202020204" pitchFamily="34" charset="0"/>
            </a:endParaRPr>
          </a:p>
        </p:txBody>
      </p:sp>
      <p:sp>
        <p:nvSpPr>
          <p:cNvPr id="3" name="Title 2"/>
          <p:cNvSpPr>
            <a:spLocks noGrp="1"/>
          </p:cNvSpPr>
          <p:nvPr>
            <p:ph type="title"/>
          </p:nvPr>
        </p:nvSpPr>
        <p:spPr/>
        <p:txBody>
          <a:bodyPr>
            <a:normAutofit fontScale="90000"/>
          </a:bodyPr>
          <a:lstStyle/>
          <a:p>
            <a:r>
              <a:rPr lang="en-US" dirty="0">
                <a:solidFill>
                  <a:srgbClr val="0000FF"/>
                </a:solidFill>
              </a:rPr>
              <a:t>Which FBU Serves My Country?</a:t>
            </a:r>
            <a:endParaRPr lang="en-US" dirty="0"/>
          </a:p>
        </p:txBody>
      </p:sp>
    </p:spTree>
    <p:extLst>
      <p:ext uri="{BB962C8B-B14F-4D97-AF65-F5344CB8AC3E}">
        <p14:creationId xmlns:p14="http://schemas.microsoft.com/office/powerpoint/2010/main" val="2237539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600200" y="1524000"/>
            <a:ext cx="7165975" cy="4648200"/>
          </a:xfrm>
        </p:spPr>
        <p:txBody>
          <a:bodyPr/>
          <a:lstStyle/>
          <a:p>
            <a:pPr marL="0" indent="0" defTabSz="457200" eaLnBrk="1" fontAlgn="auto" hangingPunct="1">
              <a:spcBef>
                <a:spcPct val="20000"/>
              </a:spcBef>
              <a:spcAft>
                <a:spcPts val="600"/>
              </a:spcAft>
              <a:buClr>
                <a:prstClr val="white"/>
              </a:buClr>
              <a:buSzPct val="80000"/>
              <a:buFont typeface="Courier New" panose="02070309020205020404" pitchFamily="49" charset="0"/>
              <a:buNone/>
              <a:defRPr/>
            </a:pPr>
            <a:r>
              <a:rPr lang="en-US" sz="2400" dirty="0">
                <a:solidFill>
                  <a:schemeClr val="tx1"/>
                </a:solidFill>
              </a:rPr>
              <a:t>FBUs provide a broad range of services, such as: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smtClean="0">
                <a:solidFill>
                  <a:schemeClr val="tx1"/>
                </a:solidFill>
              </a:rPr>
              <a:t>Providing information to applicants </a:t>
            </a:r>
            <a:r>
              <a:rPr lang="en-US" sz="2000" dirty="0">
                <a:solidFill>
                  <a:schemeClr val="tx1"/>
                </a:solidFill>
              </a:rPr>
              <a:t>about benefits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Providing necessary forms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Assisting applicants with completing forms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Taking and developing </a:t>
            </a:r>
            <a:r>
              <a:rPr lang="en-US" sz="2000" dirty="0" smtClean="0">
                <a:solidFill>
                  <a:schemeClr val="tx1"/>
                </a:solidFill>
              </a:rPr>
              <a:t>benefit claims</a:t>
            </a:r>
            <a:endParaRPr lang="en-US" sz="2000" dirty="0">
              <a:solidFill>
                <a:schemeClr val="tx1"/>
              </a:solidFill>
            </a:endParaRP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Arranging medical appointments for disability claims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Following up with agencies when necessary</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smtClean="0">
                <a:solidFill>
                  <a:schemeClr val="tx1"/>
                </a:solidFill>
              </a:rPr>
              <a:t>Processing benefit entitlement changes (i.e., address, direct deposit, reports of death, etc.)</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r>
              <a:rPr lang="en-US" sz="2000" dirty="0">
                <a:solidFill>
                  <a:schemeClr val="tx1"/>
                </a:solidFill>
              </a:rPr>
              <a:t>Processing applications for Social Security Numbers</a:t>
            </a:r>
          </a:p>
          <a:p>
            <a:pPr marL="800100" lvl="1" indent="-342900" defTabSz="457200" eaLnBrk="1" fontAlgn="auto" hangingPunct="1">
              <a:spcBef>
                <a:spcPct val="20000"/>
              </a:spcBef>
              <a:spcAft>
                <a:spcPts val="600"/>
              </a:spcAft>
              <a:buClrTx/>
              <a:buSzPct val="80000"/>
              <a:buFont typeface="Wingdings" panose="05000000000000000000" pitchFamily="2" charset="2"/>
              <a:buChar char="§"/>
              <a:defRPr/>
            </a:pPr>
            <a:endParaRPr lang="en-US" sz="2000" dirty="0">
              <a:solidFill>
                <a:schemeClr val="tx1"/>
              </a:solidFill>
            </a:endParaRPr>
          </a:p>
          <a:p>
            <a:pPr>
              <a:defRPr/>
            </a:pPr>
            <a:endParaRPr lang="en-US" dirty="0"/>
          </a:p>
        </p:txBody>
      </p:sp>
      <p:sp>
        <p:nvSpPr>
          <p:cNvPr id="3" name="Title 2"/>
          <p:cNvSpPr>
            <a:spLocks noGrp="1"/>
          </p:cNvSpPr>
          <p:nvPr>
            <p:ph type="title"/>
          </p:nvPr>
        </p:nvSpPr>
        <p:spPr/>
        <p:txBody>
          <a:bodyPr/>
          <a:lstStyle/>
          <a:p>
            <a:pPr>
              <a:defRPr/>
            </a:pPr>
            <a:r>
              <a:rPr lang="en-US" dirty="0" smtClean="0">
                <a:solidFill>
                  <a:srgbClr val="0000FF"/>
                </a:solidFill>
              </a:rPr>
              <a:t>FBU Services</a:t>
            </a:r>
            <a:endParaRPr lang="en-US"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600200" y="1361872"/>
            <a:ext cx="7165975" cy="5330758"/>
          </a:xfrm>
        </p:spPr>
        <p:txBody>
          <a:bodyPr/>
          <a:lstStyle/>
          <a:p>
            <a:pPr marL="0" indent="0" defTabSz="457200" eaLnBrk="1" fontAlgn="auto" hangingPunct="1">
              <a:spcBef>
                <a:spcPct val="20000"/>
              </a:spcBef>
              <a:spcAft>
                <a:spcPts val="600"/>
              </a:spcAft>
              <a:buClr>
                <a:prstClr val="white"/>
              </a:buClr>
              <a:buSzPct val="80000"/>
              <a:buFont typeface="Courier New" panose="02070309020205020404" pitchFamily="49" charset="0"/>
              <a:buNone/>
              <a:defRPr/>
            </a:pPr>
            <a:r>
              <a:rPr lang="en-US" sz="2000" dirty="0">
                <a:solidFill>
                  <a:schemeClr val="tx1"/>
                </a:solidFill>
              </a:rPr>
              <a:t>E</a:t>
            </a:r>
            <a:r>
              <a:rPr lang="en-US" sz="2000" dirty="0" smtClean="0">
                <a:solidFill>
                  <a:schemeClr val="tx1"/>
                </a:solidFill>
              </a:rPr>
              <a:t>mbassies </a:t>
            </a:r>
            <a:r>
              <a:rPr lang="en-US" sz="2000" dirty="0">
                <a:solidFill>
                  <a:schemeClr val="tx1"/>
                </a:solidFill>
              </a:rPr>
              <a:t>and consulates without a Federal Benefits Unit are </a:t>
            </a:r>
            <a:r>
              <a:rPr lang="en-US" sz="2000" dirty="0" smtClean="0">
                <a:solidFill>
                  <a:schemeClr val="tx1"/>
                </a:solidFill>
              </a:rPr>
              <a:t>called Non-Claims </a:t>
            </a:r>
            <a:r>
              <a:rPr lang="en-US" sz="2000" dirty="0">
                <a:solidFill>
                  <a:schemeClr val="tx1"/>
                </a:solidFill>
              </a:rPr>
              <a:t>Taking Posts (NCTPs). They </a:t>
            </a:r>
            <a:r>
              <a:rPr lang="en-US" sz="2000" dirty="0" smtClean="0">
                <a:solidFill>
                  <a:schemeClr val="tx1"/>
                </a:solidFill>
              </a:rPr>
              <a:t>work closely with an FBU and can </a:t>
            </a:r>
            <a:r>
              <a:rPr lang="en-US" sz="2000" dirty="0">
                <a:solidFill>
                  <a:schemeClr val="tx1"/>
                </a:solidFill>
              </a:rPr>
              <a:t>provide limited federal benefits assistance, such as:</a:t>
            </a: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a:solidFill>
                  <a:schemeClr val="tx1"/>
                </a:solidFill>
              </a:rPr>
              <a:t>Accepting Social Security Number applications</a:t>
            </a: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smtClean="0">
                <a:solidFill>
                  <a:schemeClr val="tx1"/>
                </a:solidFill>
              </a:rPr>
              <a:t>Establishing an applicant’s “Intent </a:t>
            </a:r>
            <a:r>
              <a:rPr lang="en-US" sz="2000" dirty="0">
                <a:solidFill>
                  <a:schemeClr val="tx1"/>
                </a:solidFill>
              </a:rPr>
              <a:t>to File” </a:t>
            </a:r>
            <a:r>
              <a:rPr lang="en-US" sz="2000" dirty="0" smtClean="0">
                <a:solidFill>
                  <a:schemeClr val="tx1"/>
                </a:solidFill>
              </a:rPr>
              <a:t> and forwarding it to </a:t>
            </a:r>
            <a:r>
              <a:rPr lang="en-US" sz="2000" dirty="0">
                <a:solidFill>
                  <a:schemeClr val="tx1"/>
                </a:solidFill>
              </a:rPr>
              <a:t>the servicing </a:t>
            </a:r>
            <a:r>
              <a:rPr lang="en-US" sz="2000" dirty="0" smtClean="0">
                <a:solidFill>
                  <a:schemeClr val="tx1"/>
                </a:solidFill>
              </a:rPr>
              <a:t>FBU</a:t>
            </a: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a:solidFill>
                  <a:schemeClr val="tx1"/>
                </a:solidFill>
              </a:rPr>
              <a:t>Handling inquiries for other federal </a:t>
            </a:r>
            <a:r>
              <a:rPr lang="en-US" sz="2000" dirty="0" smtClean="0">
                <a:solidFill>
                  <a:schemeClr val="tx1"/>
                </a:solidFill>
              </a:rPr>
              <a:t>agencies</a:t>
            </a:r>
            <a:endParaRPr lang="en-US" sz="2000" dirty="0">
              <a:solidFill>
                <a:schemeClr val="tx1"/>
              </a:solidFill>
            </a:endParaRP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a:solidFill>
                  <a:schemeClr val="tx1"/>
                </a:solidFill>
              </a:rPr>
              <a:t>Accepting reports of </a:t>
            </a:r>
            <a:r>
              <a:rPr lang="en-US" sz="2000" dirty="0" smtClean="0">
                <a:solidFill>
                  <a:schemeClr val="tx1"/>
                </a:solidFill>
              </a:rPr>
              <a:t>changes (i.e., address</a:t>
            </a:r>
            <a:r>
              <a:rPr lang="en-US" sz="2000" dirty="0">
                <a:solidFill>
                  <a:schemeClr val="tx1"/>
                </a:solidFill>
              </a:rPr>
              <a:t>, direct deposit, deaths, marriages</a:t>
            </a:r>
            <a:r>
              <a:rPr lang="en-US" sz="2000" dirty="0" smtClean="0">
                <a:solidFill>
                  <a:schemeClr val="tx1"/>
                </a:solidFill>
              </a:rPr>
              <a:t>, etc.) </a:t>
            </a: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smtClean="0">
                <a:solidFill>
                  <a:schemeClr val="tx1"/>
                </a:solidFill>
              </a:rPr>
              <a:t>Assist FBUs with medical </a:t>
            </a:r>
            <a:r>
              <a:rPr lang="en-US" sz="2000" dirty="0">
                <a:solidFill>
                  <a:schemeClr val="tx1"/>
                </a:solidFill>
              </a:rPr>
              <a:t>appointments for disability </a:t>
            </a:r>
            <a:r>
              <a:rPr lang="en-US" sz="2000" dirty="0" smtClean="0">
                <a:solidFill>
                  <a:schemeClr val="tx1"/>
                </a:solidFill>
              </a:rPr>
              <a:t>claims</a:t>
            </a:r>
            <a:endParaRPr lang="en-US" sz="2000" dirty="0">
              <a:solidFill>
                <a:schemeClr val="tx1"/>
              </a:solidFill>
            </a:endParaRPr>
          </a:p>
          <a:p>
            <a:pPr marL="800100" lvl="1" indent="-342900" defTabSz="457200" eaLnBrk="1" fontAlgn="auto" hangingPunct="1">
              <a:spcBef>
                <a:spcPct val="20000"/>
              </a:spcBef>
              <a:spcAft>
                <a:spcPts val="600"/>
              </a:spcAft>
              <a:buClrTx/>
              <a:buSzPct val="80000"/>
              <a:buFont typeface="Arial" panose="020B0604020202020204" pitchFamily="34" charset="0"/>
              <a:buChar char="•"/>
              <a:defRPr/>
            </a:pPr>
            <a:r>
              <a:rPr lang="en-US" sz="2000" dirty="0" smtClean="0">
                <a:solidFill>
                  <a:schemeClr val="tx1"/>
                </a:solidFill>
              </a:rPr>
              <a:t>Providing assistance to FBU’s </a:t>
            </a:r>
            <a:r>
              <a:rPr lang="en-US" sz="2000" dirty="0">
                <a:solidFill>
                  <a:schemeClr val="tx1"/>
                </a:solidFill>
              </a:rPr>
              <a:t>for field </a:t>
            </a:r>
            <a:r>
              <a:rPr lang="en-US" sz="2000" dirty="0" smtClean="0">
                <a:solidFill>
                  <a:schemeClr val="tx1"/>
                </a:solidFill>
              </a:rPr>
              <a:t>investigations and beneficiary contact</a:t>
            </a:r>
            <a:endParaRPr lang="en-US" sz="2000" dirty="0">
              <a:solidFill>
                <a:schemeClr val="tx1"/>
              </a:solidFill>
            </a:endParaRPr>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solidFill>
                  <a:srgbClr val="0000FF"/>
                </a:solidFill>
              </a:rPr>
              <a:t>Non-Claims Taking Posts (NCTPs)</a:t>
            </a:r>
            <a:endParaRPr lang="en-US" dirty="0">
              <a:solidFill>
                <a:srgbClr val="0000FF"/>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600200" y="1663484"/>
            <a:ext cx="7165975" cy="4648200"/>
          </a:xfrm>
        </p:spPr>
        <p:txBody>
          <a:bodyPr/>
          <a:lstStyle/>
          <a:p>
            <a:pPr marL="0" indent="0" algn="ctr" defTabSz="457200" eaLnBrk="1" fontAlgn="auto" hangingPunct="1">
              <a:spcBef>
                <a:spcPct val="20000"/>
              </a:spcBef>
              <a:spcAft>
                <a:spcPts val="600"/>
              </a:spcAft>
              <a:buClr>
                <a:prstClr val="white"/>
              </a:buClr>
              <a:buSzPct val="80000"/>
              <a:buFont typeface="Courier New" panose="02070309020205020404" pitchFamily="49" charset="0"/>
              <a:buNone/>
              <a:defRPr/>
            </a:pPr>
            <a:r>
              <a:rPr lang="en-US" sz="2000" dirty="0">
                <a:solidFill>
                  <a:prstClr val="black"/>
                </a:solidFill>
              </a:rPr>
              <a:t>Social Security service to Canada is provided by the US Social Security offices in the states that border Canada (Alaska, Washington, Idaho, Montana, North Dakota, Minnesota, Michigan, New York, Vermont, Maine)</a:t>
            </a:r>
          </a:p>
          <a:p>
            <a:pPr>
              <a:defRPr/>
            </a:pPr>
            <a:endParaRPr lang="en-US" dirty="0"/>
          </a:p>
        </p:txBody>
      </p:sp>
      <p:sp>
        <p:nvSpPr>
          <p:cNvPr id="3" name="Title 2"/>
          <p:cNvSpPr>
            <a:spLocks noGrp="1"/>
          </p:cNvSpPr>
          <p:nvPr>
            <p:ph type="title"/>
          </p:nvPr>
        </p:nvSpPr>
        <p:spPr/>
        <p:txBody>
          <a:bodyPr/>
          <a:lstStyle/>
          <a:p>
            <a:pPr>
              <a:defRPr/>
            </a:pPr>
            <a:r>
              <a:rPr lang="en-US" dirty="0" smtClean="0">
                <a:solidFill>
                  <a:srgbClr val="0000FF"/>
                </a:solidFill>
              </a:rPr>
              <a:t>Canada</a:t>
            </a:r>
            <a:endParaRPr lang="en-US" dirty="0">
              <a:solidFill>
                <a:srgbClr val="0000FF"/>
              </a:solidFill>
            </a:endParaRPr>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7" y="3519488"/>
            <a:ext cx="5788025"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248" y="246513"/>
            <a:ext cx="7162800" cy="838200"/>
          </a:xfrm>
        </p:spPr>
        <p:txBody>
          <a:bodyPr/>
          <a:lstStyle/>
          <a:p>
            <a:pPr>
              <a:defRPr/>
            </a:pPr>
            <a:r>
              <a:rPr lang="en-US" dirty="0" smtClean="0">
                <a:solidFill>
                  <a:srgbClr val="0000FF"/>
                </a:solidFill>
              </a:rPr>
              <a:t>Mexico City Region FBUs</a:t>
            </a:r>
            <a:endParaRPr lang="en-US" dirty="0">
              <a:solidFill>
                <a:srgbClr val="0000FF"/>
              </a:solidFill>
            </a:endParaRPr>
          </a:p>
        </p:txBody>
      </p:sp>
      <p:pic>
        <p:nvPicPr>
          <p:cNvPr id="1331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971" y="1661615"/>
            <a:ext cx="8167565" cy="5058383"/>
          </a:xfrm>
          <a:prstGeom prst="rect">
            <a:avLst/>
          </a:prstGeom>
          <a:solidFill>
            <a:srgbClr val="FFFFFF"/>
          </a:solidFill>
          <a:ln w="15875" cap="rnd" algn="ctr">
            <a:solidFill>
              <a:srgbClr val="000000"/>
            </a:solidFill>
            <a:miter lim="800000"/>
            <a:headEnd/>
            <a:tailEnd/>
          </a:ln>
        </p:spPr>
      </p:pic>
      <p:sp>
        <p:nvSpPr>
          <p:cNvPr id="5" name="Flowchart: Process 4"/>
          <p:cNvSpPr/>
          <p:nvPr/>
        </p:nvSpPr>
        <p:spPr>
          <a:xfrm>
            <a:off x="4908550" y="4935538"/>
            <a:ext cx="1433513"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Mexico City</a:t>
            </a:r>
          </a:p>
        </p:txBody>
      </p:sp>
      <p:sp>
        <p:nvSpPr>
          <p:cNvPr id="6" name="Flowchart: Process 5"/>
          <p:cNvSpPr/>
          <p:nvPr/>
        </p:nvSpPr>
        <p:spPr>
          <a:xfrm>
            <a:off x="2722563" y="4629150"/>
            <a:ext cx="1639887"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Guadalajara</a:t>
            </a:r>
          </a:p>
        </p:txBody>
      </p:sp>
      <p:sp>
        <p:nvSpPr>
          <p:cNvPr id="7" name="Flowchart: Process 6"/>
          <p:cNvSpPr/>
          <p:nvPr/>
        </p:nvSpPr>
        <p:spPr>
          <a:xfrm>
            <a:off x="2381250" y="2214563"/>
            <a:ext cx="1893888"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Ciudad Juarez</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249"/>
                                          </p:stCondLst>
                                        </p:cTn>
                                        <p:tgtEl>
                                          <p:spTgt spid="6"/>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grpId="0" nodeType="afterEffect">
                                  <p:stCondLst>
                                    <p:cond delay="0"/>
                                  </p:stCondLst>
                                  <p:childTnLst>
                                    <p:set>
                                      <p:cBhvr>
                                        <p:cTn id="12"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00FF"/>
                </a:solidFill>
              </a:rPr>
              <a:t>San Jose Region FBUs</a:t>
            </a:r>
            <a:endParaRPr lang="en-US" dirty="0">
              <a:solidFill>
                <a:srgbClr val="0000FF"/>
              </a:solidFill>
            </a:endParaRPr>
          </a:p>
        </p:txBody>
      </p:sp>
      <p:pic>
        <p:nvPicPr>
          <p:cNvPr id="1536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520" y="1731448"/>
            <a:ext cx="8022480" cy="49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Process 4"/>
          <p:cNvSpPr/>
          <p:nvPr/>
        </p:nvSpPr>
        <p:spPr>
          <a:xfrm>
            <a:off x="2387600" y="3306763"/>
            <a:ext cx="1779588" cy="36353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San Jose</a:t>
            </a:r>
          </a:p>
        </p:txBody>
      </p:sp>
      <p:sp>
        <p:nvSpPr>
          <p:cNvPr id="6" name="Flowchart: Process 5"/>
          <p:cNvSpPr/>
          <p:nvPr/>
        </p:nvSpPr>
        <p:spPr>
          <a:xfrm>
            <a:off x="4949825" y="2116138"/>
            <a:ext cx="1911350" cy="42862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Santo Domingo</a:t>
            </a:r>
          </a:p>
        </p:txBody>
      </p:sp>
      <p:sp>
        <p:nvSpPr>
          <p:cNvPr id="7" name="Flowchart: Process 6"/>
          <p:cNvSpPr/>
          <p:nvPr/>
        </p:nvSpPr>
        <p:spPr>
          <a:xfrm>
            <a:off x="5553075" y="5892800"/>
            <a:ext cx="1935163" cy="279400"/>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Buenos Aires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00FF"/>
                </a:solidFill>
              </a:rPr>
              <a:t>London Region FBUs</a:t>
            </a:r>
            <a:endParaRPr lang="en-US" dirty="0">
              <a:solidFill>
                <a:srgbClr val="0000FF"/>
              </a:solidFill>
            </a:endParaRPr>
          </a:p>
        </p:txBody>
      </p:sp>
      <p:pic>
        <p:nvPicPr>
          <p:cNvPr id="16387"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1544" y="1713117"/>
            <a:ext cx="8334375" cy="5049430"/>
          </a:xfrm>
        </p:spPr>
      </p:pic>
      <p:sp>
        <p:nvSpPr>
          <p:cNvPr id="6" name="Flowchart: Process 5"/>
          <p:cNvSpPr/>
          <p:nvPr/>
        </p:nvSpPr>
        <p:spPr>
          <a:xfrm>
            <a:off x="831850" y="3663950"/>
            <a:ext cx="1252538" cy="25082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Dublin</a:t>
            </a:r>
          </a:p>
        </p:txBody>
      </p:sp>
      <p:sp>
        <p:nvSpPr>
          <p:cNvPr id="7" name="Flowchart: Process 6"/>
          <p:cNvSpPr/>
          <p:nvPr/>
        </p:nvSpPr>
        <p:spPr>
          <a:xfrm>
            <a:off x="174625" y="5605463"/>
            <a:ext cx="914400" cy="21272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Lisbon</a:t>
            </a:r>
          </a:p>
        </p:txBody>
      </p:sp>
      <p:sp>
        <p:nvSpPr>
          <p:cNvPr id="8" name="Flowchart: Process 7"/>
          <p:cNvSpPr/>
          <p:nvPr/>
        </p:nvSpPr>
        <p:spPr>
          <a:xfrm>
            <a:off x="1138238" y="5540375"/>
            <a:ext cx="1087437" cy="27781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Madrid</a:t>
            </a:r>
          </a:p>
        </p:txBody>
      </p:sp>
      <p:sp>
        <p:nvSpPr>
          <p:cNvPr id="9" name="Flowchart: Process 8"/>
          <p:cNvSpPr/>
          <p:nvPr/>
        </p:nvSpPr>
        <p:spPr>
          <a:xfrm>
            <a:off x="3443288" y="2660650"/>
            <a:ext cx="889000" cy="338138"/>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Oslo</a:t>
            </a:r>
          </a:p>
        </p:txBody>
      </p:sp>
      <p:sp>
        <p:nvSpPr>
          <p:cNvPr id="5" name="Flowchart: Process 4"/>
          <p:cNvSpPr/>
          <p:nvPr/>
        </p:nvSpPr>
        <p:spPr>
          <a:xfrm>
            <a:off x="2084388" y="3789363"/>
            <a:ext cx="1358900" cy="29686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London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00FF"/>
                </a:solidFill>
              </a:rPr>
              <a:t>Frankfurt Region FBUs</a:t>
            </a:r>
            <a:endParaRPr lang="en-US" dirty="0">
              <a:solidFill>
                <a:srgbClr val="0000FF"/>
              </a:solidFill>
            </a:endParaRPr>
          </a:p>
        </p:txBody>
      </p:sp>
      <p:pic>
        <p:nvPicPr>
          <p:cNvPr id="17411"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4940" y="1756797"/>
            <a:ext cx="8441784" cy="4839832"/>
          </a:xfrm>
        </p:spPr>
      </p:pic>
      <p:sp>
        <p:nvSpPr>
          <p:cNvPr id="5" name="Flowchart: Process 4"/>
          <p:cNvSpPr/>
          <p:nvPr/>
        </p:nvSpPr>
        <p:spPr>
          <a:xfrm>
            <a:off x="2041525" y="4657725"/>
            <a:ext cx="914400" cy="287338"/>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Paris</a:t>
            </a:r>
          </a:p>
        </p:txBody>
      </p:sp>
      <p:sp>
        <p:nvSpPr>
          <p:cNvPr id="6" name="Flowchart: Process 5"/>
          <p:cNvSpPr/>
          <p:nvPr/>
        </p:nvSpPr>
        <p:spPr>
          <a:xfrm>
            <a:off x="3054350" y="4319588"/>
            <a:ext cx="1243013" cy="33813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Frankfurt</a:t>
            </a:r>
          </a:p>
        </p:txBody>
      </p:sp>
      <p:sp>
        <p:nvSpPr>
          <p:cNvPr id="7" name="Flowchart: Process 6"/>
          <p:cNvSpPr/>
          <p:nvPr/>
        </p:nvSpPr>
        <p:spPr>
          <a:xfrm>
            <a:off x="4484688" y="3898900"/>
            <a:ext cx="1087437" cy="27781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Warsaw</a:t>
            </a:r>
          </a:p>
        </p:txBody>
      </p:sp>
      <p:sp>
        <p:nvSpPr>
          <p:cNvPr id="8" name="Flowchart: Process 7"/>
          <p:cNvSpPr/>
          <p:nvPr/>
        </p:nvSpPr>
        <p:spPr>
          <a:xfrm>
            <a:off x="4579938" y="4391025"/>
            <a:ext cx="1203325" cy="2952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Krakow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750"/>
                                  </p:stCondLst>
                                  <p:childTnLst>
                                    <p:set>
                                      <p:cBhvr>
                                        <p:cTn id="6" dur="1" fill="hold">
                                          <p:stCondLst>
                                            <p:cond delay="249"/>
                                          </p:stCondLst>
                                        </p:cTn>
                                        <p:tgtEl>
                                          <p:spTgt spid="5"/>
                                        </p:tgtEl>
                                        <p:attrNameLst>
                                          <p:attrName>style.visibility</p:attrName>
                                        </p:attrNameLst>
                                      </p:cBhvr>
                                      <p:to>
                                        <p:strVal val="visible"/>
                                      </p:to>
                                    </p:set>
                                  </p:childTnLst>
                                </p:cTn>
                              </p:par>
                              <p:par>
                                <p:cTn id="7" presetID="1" presetClass="entr" presetSubtype="0" fill="hold" grpId="0" nodeType="withEffect">
                                  <p:stCondLst>
                                    <p:cond delay="75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nodeType="afterGroup">
                            <p:stCondLst>
                              <p:cond delay="1000"/>
                            </p:stCondLst>
                            <p:childTnLst>
                              <p:par>
                                <p:cTn id="10" presetID="1" presetClass="entr" presetSubtype="0" fill="hold" grpId="0" nodeType="afterEffect">
                                  <p:stCondLst>
                                    <p:cond delay="500"/>
                                  </p:stCondLst>
                                  <p:childTnLst>
                                    <p:set>
                                      <p:cBhvr>
                                        <p:cTn id="11" dur="1" fill="hold">
                                          <p:stCondLst>
                                            <p:cond delay="249"/>
                                          </p:stCondLst>
                                        </p:cTn>
                                        <p:tgtEl>
                                          <p:spTgt spid="7"/>
                                        </p:tgtEl>
                                        <p:attrNameLst>
                                          <p:attrName>style.visibility</p:attrName>
                                        </p:attrNameLst>
                                      </p:cBhvr>
                                      <p:to>
                                        <p:strVal val="visible"/>
                                      </p:to>
                                    </p:set>
                                  </p:childTnLst>
                                </p:cTn>
                              </p:par>
                            </p:childTnLst>
                          </p:cTn>
                        </p:par>
                        <p:par>
                          <p:cTn id="12" fill="hold" nodeType="afterGroup">
                            <p:stCondLst>
                              <p:cond delay="1750"/>
                            </p:stCondLst>
                            <p:childTnLst>
                              <p:par>
                                <p:cTn id="13" presetID="1" presetClass="entr" presetSubtype="0" fill="hold" grpId="0" nodeType="afterEffect">
                                  <p:stCondLst>
                                    <p:cond delay="500"/>
                                  </p:stCondLst>
                                  <p:childTnLst>
                                    <p:set>
                                      <p:cBhvr>
                                        <p:cTn id="14"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00FF"/>
                </a:solidFill>
              </a:rPr>
              <a:t>Rome Region FBUs</a:t>
            </a:r>
            <a:endParaRPr lang="en-US" dirty="0">
              <a:solidFill>
                <a:srgbClr val="0000FF"/>
              </a:solidFill>
            </a:endParaRPr>
          </a:p>
        </p:txBody>
      </p:sp>
      <p:pic>
        <p:nvPicPr>
          <p:cNvPr id="1843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2843" y="1830062"/>
            <a:ext cx="8358086" cy="4755564"/>
          </a:xfrm>
        </p:spPr>
      </p:pic>
      <p:sp>
        <p:nvSpPr>
          <p:cNvPr id="7" name="Flowchart: Process 6"/>
          <p:cNvSpPr/>
          <p:nvPr/>
        </p:nvSpPr>
        <p:spPr>
          <a:xfrm>
            <a:off x="4248555" y="4531844"/>
            <a:ext cx="857250" cy="32861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Rome</a:t>
            </a:r>
          </a:p>
        </p:txBody>
      </p:sp>
      <p:sp>
        <p:nvSpPr>
          <p:cNvPr id="8" name="Flowchart: Process 7"/>
          <p:cNvSpPr/>
          <p:nvPr/>
        </p:nvSpPr>
        <p:spPr>
          <a:xfrm>
            <a:off x="4523429" y="4955233"/>
            <a:ext cx="992188" cy="28892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Naples</a:t>
            </a:r>
          </a:p>
        </p:txBody>
      </p:sp>
      <p:sp>
        <p:nvSpPr>
          <p:cNvPr id="9" name="Flowchart: Process 8"/>
          <p:cNvSpPr/>
          <p:nvPr/>
        </p:nvSpPr>
        <p:spPr>
          <a:xfrm>
            <a:off x="5638733" y="5244158"/>
            <a:ext cx="1020763" cy="28098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Athens</a:t>
            </a:r>
          </a:p>
        </p:txBody>
      </p:sp>
      <p:sp>
        <p:nvSpPr>
          <p:cNvPr id="10" name="Flowchart: Process 9"/>
          <p:cNvSpPr/>
          <p:nvPr/>
        </p:nvSpPr>
        <p:spPr>
          <a:xfrm>
            <a:off x="6403434" y="5621187"/>
            <a:ext cx="1404938" cy="26352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Jerusalem</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ontinues Improvement">
  <a:themeElements>
    <a:clrScheme name="Custom 5">
      <a:dk1>
        <a:sysClr val="windowText" lastClr="000000"/>
      </a:dk1>
      <a:lt1>
        <a:sysClr val="window" lastClr="FFFFFF"/>
      </a:lt1>
      <a:dk2>
        <a:srgbClr val="7F7F7F"/>
      </a:dk2>
      <a:lt2>
        <a:srgbClr val="EBDDC3"/>
      </a:lt2>
      <a:accent1>
        <a:srgbClr val="94B6D2"/>
      </a:accent1>
      <a:accent2>
        <a:srgbClr val="0070C0"/>
      </a:accent2>
      <a:accent3>
        <a:srgbClr val="A5AB81"/>
      </a:accent3>
      <a:accent4>
        <a:srgbClr val="D8B25C"/>
      </a:accent4>
      <a:accent5>
        <a:srgbClr val="7BA79D"/>
      </a:accent5>
      <a:accent6>
        <a:srgbClr val="968C8C"/>
      </a:accent6>
      <a:hlink>
        <a:srgbClr val="0070C0"/>
      </a:hlink>
      <a:folHlink>
        <a:srgbClr val="C0000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4025</TotalTime>
  <Words>450</Words>
  <Application>Microsoft Macintosh PowerPoint</Application>
  <PresentationFormat>On-screen Show (4:3)</PresentationFormat>
  <Paragraphs>106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Continues Improvement</vt:lpstr>
      <vt:lpstr>Federal Benefits Units (FBUs)</vt:lpstr>
      <vt:lpstr>FBU Services</vt:lpstr>
      <vt:lpstr>Non-Claims Taking Posts (NCTPs)</vt:lpstr>
      <vt:lpstr>Canada</vt:lpstr>
      <vt:lpstr>Mexico City Region FBUs</vt:lpstr>
      <vt:lpstr>San Jose Region FBUs</vt:lpstr>
      <vt:lpstr>London Region FBUs</vt:lpstr>
      <vt:lpstr>Frankfurt Region FBUs</vt:lpstr>
      <vt:lpstr>Rome Region FBUs</vt:lpstr>
      <vt:lpstr>Manila Region FBUs</vt:lpstr>
      <vt:lpstr>Countries Served by San Jose Region FBUs</vt:lpstr>
      <vt:lpstr>Countries Served by London Region FBUs</vt:lpstr>
      <vt:lpstr>Countries Served by Frankfurt Region FBUs</vt:lpstr>
      <vt:lpstr>Countries Served by Rome Region FBUs</vt:lpstr>
      <vt:lpstr>Countries Served by Manila Region FBUs</vt:lpstr>
      <vt:lpstr>Which FBU Serves My Country?</vt:lpstr>
      <vt:lpstr>Which FBU Serves My Country?</vt:lpstr>
      <vt:lpstr>Which FBU Serves My Country?</vt:lpstr>
    </vt:vector>
  </TitlesOfParts>
  <Company>Social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Continues Improvement</dc:title>
  <dc:creator>507932</dc:creator>
  <cp:lastModifiedBy>Dianne Henning</cp:lastModifiedBy>
  <cp:revision>466</cp:revision>
  <cp:lastPrinted>2017-04-23T18:18:34Z</cp:lastPrinted>
  <dcterms:created xsi:type="dcterms:W3CDTF">2010-03-01T11:40:42Z</dcterms:created>
  <dcterms:modified xsi:type="dcterms:W3CDTF">2017-07-26T20:09:16Z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TC300059341033</vt:lpwstr>
  </property>
  <property fmtid="{D5CDD505-2E9C-101B-9397-08002B2CF9AE}" pid="3" name="_AdHocReviewCycleID">
    <vt:i4>-343725843</vt:i4>
  </property>
  <property fmtid="{D5CDD505-2E9C-101B-9397-08002B2CF9AE}" pid="4" name="_NewReviewCycle">
    <vt:lpwstr/>
  </property>
  <property fmtid="{D5CDD505-2E9C-101B-9397-08002B2CF9AE}" pid="5" name="_EmailSubject">
    <vt:lpwstr>could you help us?</vt:lpwstr>
  </property>
  <property fmtid="{D5CDD505-2E9C-101B-9397-08002B2CF9AE}" pid="6" name="_AuthorEmail">
    <vt:lpwstr>Stacey.Syes@ssa.gov</vt:lpwstr>
  </property>
  <property fmtid="{D5CDD505-2E9C-101B-9397-08002B2CF9AE}" pid="7" name="_AuthorEmailDisplayName">
    <vt:lpwstr>Syes, Stacey</vt:lpwstr>
  </property>
  <property fmtid="{D5CDD505-2E9C-101B-9397-08002B2CF9AE}" pid="8" name="_PreviousAdHocReviewCycleID">
    <vt:i4>427720750</vt:i4>
  </property>
</Properties>
</file>